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2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21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24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11.xml"/>
  <Override ContentType="application/vnd.openxmlformats-officedocument.presentationml.slide+xml" PartName="/ppt/slides/slide22.xml"/>
  <Override ContentType="application/vnd.openxmlformats-officedocument.presentationml.slide+xml" PartName="/ppt/slides/slide1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3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72" r:id="rId4"/>
    <p:sldMasterId id="2147483673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  <p:sldId id="270" r:id="rId21"/>
    <p:sldId id="271" r:id="rId22"/>
    <p:sldId id="272" r:id="rId23"/>
    <p:sldId id="273" r:id="rId24"/>
    <p:sldId id="274" r:id="rId25"/>
    <p:sldId id="275" r:id="rId26"/>
    <p:sldId id="276" r:id="rId27"/>
    <p:sldId id="277" r:id="rId28"/>
    <p:sldId id="278" r:id="rId29"/>
    <p:sldId id="279" r:id="rId30"/>
  </p:sldIdLst>
  <p:sldSz cy="7772400" cx="10058400"/>
  <p:notesSz cx="6858000" cy="9144000"/>
  <p:embeddedFontLst>
    <p:embeddedFont>
      <p:font typeface="Arial Narrow"/>
      <p:regular r:id="rId31"/>
      <p:bold r:id="rId32"/>
      <p:italic r:id="rId33"/>
      <p:boldItalic r:id="rId34"/>
    </p:embeddedFont>
    <p:embeddedFont>
      <p:font typeface="Merriweather"/>
      <p:regular r:id="rId35"/>
      <p:bold r:id="rId36"/>
      <p:italic r:id="rId37"/>
      <p:boldItalic r:id="rId38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448">
          <p15:clr>
            <a:srgbClr val="A4A3A4"/>
          </p15:clr>
        </p15:guide>
        <p15:guide id="2" pos="3168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448" orient="horz"/>
        <p:guide pos="3168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4.xml"/><Relationship Id="rId22" Type="http://schemas.openxmlformats.org/officeDocument/2006/relationships/slide" Target="slides/slide16.xml"/><Relationship Id="rId21" Type="http://schemas.openxmlformats.org/officeDocument/2006/relationships/slide" Target="slides/slide15.xml"/><Relationship Id="rId24" Type="http://schemas.openxmlformats.org/officeDocument/2006/relationships/slide" Target="slides/slide18.xml"/><Relationship Id="rId23" Type="http://schemas.openxmlformats.org/officeDocument/2006/relationships/slide" Target="slides/slide17.xml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26" Type="http://schemas.openxmlformats.org/officeDocument/2006/relationships/slide" Target="slides/slide20.xml"/><Relationship Id="rId25" Type="http://schemas.openxmlformats.org/officeDocument/2006/relationships/slide" Target="slides/slide19.xml"/><Relationship Id="rId28" Type="http://schemas.openxmlformats.org/officeDocument/2006/relationships/slide" Target="slides/slide22.xml"/><Relationship Id="rId27" Type="http://schemas.openxmlformats.org/officeDocument/2006/relationships/slide" Target="slides/slide21.xml"/><Relationship Id="rId5" Type="http://schemas.openxmlformats.org/officeDocument/2006/relationships/slideMaster" Target="slideMasters/slideMaster2.xml"/><Relationship Id="rId6" Type="http://schemas.openxmlformats.org/officeDocument/2006/relationships/notesMaster" Target="notesMasters/notesMaster1.xml"/><Relationship Id="rId29" Type="http://schemas.openxmlformats.org/officeDocument/2006/relationships/slide" Target="slides/slide23.xml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31" Type="http://schemas.openxmlformats.org/officeDocument/2006/relationships/font" Target="fonts/ArialNarrow-regular.fntdata"/><Relationship Id="rId30" Type="http://schemas.openxmlformats.org/officeDocument/2006/relationships/slide" Target="slides/slide24.xml"/><Relationship Id="rId11" Type="http://schemas.openxmlformats.org/officeDocument/2006/relationships/slide" Target="slides/slide5.xml"/><Relationship Id="rId33" Type="http://schemas.openxmlformats.org/officeDocument/2006/relationships/font" Target="fonts/ArialNarrow-italic.fntdata"/><Relationship Id="rId10" Type="http://schemas.openxmlformats.org/officeDocument/2006/relationships/slide" Target="slides/slide4.xml"/><Relationship Id="rId32" Type="http://schemas.openxmlformats.org/officeDocument/2006/relationships/font" Target="fonts/ArialNarrow-bold.fntdata"/><Relationship Id="rId13" Type="http://schemas.openxmlformats.org/officeDocument/2006/relationships/slide" Target="slides/slide7.xml"/><Relationship Id="rId35" Type="http://schemas.openxmlformats.org/officeDocument/2006/relationships/font" Target="fonts/Merriweather-regular.fntdata"/><Relationship Id="rId12" Type="http://schemas.openxmlformats.org/officeDocument/2006/relationships/slide" Target="slides/slide6.xml"/><Relationship Id="rId34" Type="http://schemas.openxmlformats.org/officeDocument/2006/relationships/font" Target="fonts/ArialNarrow-boldItalic.fntdata"/><Relationship Id="rId15" Type="http://schemas.openxmlformats.org/officeDocument/2006/relationships/slide" Target="slides/slide9.xml"/><Relationship Id="rId37" Type="http://schemas.openxmlformats.org/officeDocument/2006/relationships/font" Target="fonts/Merriweather-italic.fntdata"/><Relationship Id="rId14" Type="http://schemas.openxmlformats.org/officeDocument/2006/relationships/slide" Target="slides/slide8.xml"/><Relationship Id="rId36" Type="http://schemas.openxmlformats.org/officeDocument/2006/relationships/font" Target="fonts/Merriweather-bold.fntdata"/><Relationship Id="rId17" Type="http://schemas.openxmlformats.org/officeDocument/2006/relationships/slide" Target="slides/slide11.xml"/><Relationship Id="rId16" Type="http://schemas.openxmlformats.org/officeDocument/2006/relationships/slide" Target="slides/slide10.xml"/><Relationship Id="rId38" Type="http://schemas.openxmlformats.org/officeDocument/2006/relationships/font" Target="fonts/Merriweather-boldItalic.fntdata"/><Relationship Id="rId19" Type="http://schemas.openxmlformats.org/officeDocument/2006/relationships/slide" Target="slides/slide13.xml"/><Relationship Id="rId18" Type="http://schemas.openxmlformats.org/officeDocument/2006/relationships/slide" Target="slides/slide12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210545" y="685800"/>
            <a:ext cx="44376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g15a5ab9c142_2_52:notes"/>
          <p:cNvSpPr/>
          <p:nvPr>
            <p:ph idx="2" type="sldImg"/>
          </p:nvPr>
        </p:nvSpPr>
        <p:spPr>
          <a:xfrm>
            <a:off x="1212326" y="654117"/>
            <a:ext cx="4445100" cy="34887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03" name="Google Shape;103;g15a5ab9c142_2_52:notes"/>
          <p:cNvSpPr txBox="1"/>
          <p:nvPr>
            <p:ph idx="1" type="body"/>
          </p:nvPr>
        </p:nvSpPr>
        <p:spPr>
          <a:xfrm>
            <a:off x="930303" y="4360781"/>
            <a:ext cx="5009400" cy="4070100"/>
          </a:xfrm>
          <a:prstGeom prst="rect">
            <a:avLst/>
          </a:prstGeom>
          <a:noFill/>
          <a:ln>
            <a:noFill/>
          </a:ln>
        </p:spPr>
        <p:txBody>
          <a:bodyPr anchorCtr="0" anchor="t" bIns="43150" lIns="86300" spcFirstLastPara="1" rIns="86300" wrap="square" tIns="431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00"/>
          </a:p>
        </p:txBody>
      </p:sp>
      <p:sp>
        <p:nvSpPr>
          <p:cNvPr id="104" name="Google Shape;104;g15a5ab9c142_2_52:notes"/>
          <p:cNvSpPr txBox="1"/>
          <p:nvPr>
            <p:ph idx="12" type="sldNum"/>
          </p:nvPr>
        </p:nvSpPr>
        <p:spPr>
          <a:xfrm>
            <a:off x="3864334" y="8721561"/>
            <a:ext cx="3005700" cy="436200"/>
          </a:xfrm>
          <a:prstGeom prst="rect">
            <a:avLst/>
          </a:prstGeom>
          <a:noFill/>
          <a:ln>
            <a:noFill/>
          </a:ln>
        </p:spPr>
        <p:txBody>
          <a:bodyPr anchorCtr="0" anchor="b" bIns="43150" lIns="86300" spcFirstLastPara="1" rIns="86300" wrap="square" tIns="4315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z="1300"/>
              <a:t>‹#›</a:t>
            </a:fld>
            <a:endParaRPr sz="130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0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g1795f12e13d_0_13:notes"/>
          <p:cNvSpPr/>
          <p:nvPr>
            <p:ph idx="2" type="sldImg"/>
          </p:nvPr>
        </p:nvSpPr>
        <p:spPr>
          <a:xfrm>
            <a:off x="1210545" y="685800"/>
            <a:ext cx="44376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2" name="Google Shape;162;g1795f12e13d_0_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6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g1795f12e13d_0_74:notes"/>
          <p:cNvSpPr/>
          <p:nvPr>
            <p:ph idx="2" type="sldImg"/>
          </p:nvPr>
        </p:nvSpPr>
        <p:spPr>
          <a:xfrm>
            <a:off x="1210545" y="685800"/>
            <a:ext cx="44376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8" name="Google Shape;168;g1795f12e13d_0_7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2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g1795f12e13d_0_79:notes"/>
          <p:cNvSpPr/>
          <p:nvPr>
            <p:ph idx="2" type="sldImg"/>
          </p:nvPr>
        </p:nvSpPr>
        <p:spPr>
          <a:xfrm>
            <a:off x="1210545" y="685800"/>
            <a:ext cx="44376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4" name="Google Shape;174;g1795f12e13d_0_7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8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g1795f12e13d_0_84:notes"/>
          <p:cNvSpPr/>
          <p:nvPr>
            <p:ph idx="2" type="sldImg"/>
          </p:nvPr>
        </p:nvSpPr>
        <p:spPr>
          <a:xfrm>
            <a:off x="1210545" y="685800"/>
            <a:ext cx="44376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0" name="Google Shape;180;g1795f12e13d_0_8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4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g1795f12e13d_0_18:notes"/>
          <p:cNvSpPr/>
          <p:nvPr>
            <p:ph idx="2" type="sldImg"/>
          </p:nvPr>
        </p:nvSpPr>
        <p:spPr>
          <a:xfrm>
            <a:off x="1210545" y="685800"/>
            <a:ext cx="44376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6" name="Google Shape;186;g1795f12e13d_0_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0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g1795f12e13d_0_92:notes"/>
          <p:cNvSpPr/>
          <p:nvPr>
            <p:ph idx="2" type="sldImg"/>
          </p:nvPr>
        </p:nvSpPr>
        <p:spPr>
          <a:xfrm>
            <a:off x="1210545" y="685800"/>
            <a:ext cx="44376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2" name="Google Shape;192;g1795f12e13d_0_9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6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g1795f12e13d_0_97:notes"/>
          <p:cNvSpPr/>
          <p:nvPr>
            <p:ph idx="2" type="sldImg"/>
          </p:nvPr>
        </p:nvSpPr>
        <p:spPr>
          <a:xfrm>
            <a:off x="1210545" y="685800"/>
            <a:ext cx="44376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8" name="Google Shape;198;g1795f12e13d_0_9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2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g1795f12e13d_0_102:notes"/>
          <p:cNvSpPr/>
          <p:nvPr>
            <p:ph idx="2" type="sldImg"/>
          </p:nvPr>
        </p:nvSpPr>
        <p:spPr>
          <a:xfrm>
            <a:off x="1210545" y="685800"/>
            <a:ext cx="44376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4" name="Google Shape;204;g1795f12e13d_0_10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8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g1795f12e13d_0_23:notes"/>
          <p:cNvSpPr/>
          <p:nvPr>
            <p:ph idx="2" type="sldImg"/>
          </p:nvPr>
        </p:nvSpPr>
        <p:spPr>
          <a:xfrm>
            <a:off x="1210545" y="685800"/>
            <a:ext cx="44376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0" name="Google Shape;210;g1795f12e13d_0_2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4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g1795f12e13d_0_110:notes"/>
          <p:cNvSpPr/>
          <p:nvPr>
            <p:ph idx="2" type="sldImg"/>
          </p:nvPr>
        </p:nvSpPr>
        <p:spPr>
          <a:xfrm>
            <a:off x="1210545" y="685800"/>
            <a:ext cx="44376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6" name="Google Shape;216;g1795f12e13d_0_1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g15a5ab9c142_0_10:notes"/>
          <p:cNvSpPr/>
          <p:nvPr>
            <p:ph idx="2" type="sldImg"/>
          </p:nvPr>
        </p:nvSpPr>
        <p:spPr>
          <a:xfrm>
            <a:off x="1210545" y="685800"/>
            <a:ext cx="44376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2" name="Google Shape;112;g15a5ab9c142_0_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0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g1795f12e13d_0_115:notes"/>
          <p:cNvSpPr/>
          <p:nvPr>
            <p:ph idx="2" type="sldImg"/>
          </p:nvPr>
        </p:nvSpPr>
        <p:spPr>
          <a:xfrm>
            <a:off x="1210545" y="685800"/>
            <a:ext cx="44376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2" name="Google Shape;222;g1795f12e13d_0_1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6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Google Shape;227;g1795f12e13d_0_120:notes"/>
          <p:cNvSpPr/>
          <p:nvPr>
            <p:ph idx="2" type="sldImg"/>
          </p:nvPr>
        </p:nvSpPr>
        <p:spPr>
          <a:xfrm>
            <a:off x="1210545" y="685800"/>
            <a:ext cx="44376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8" name="Google Shape;228;g1795f12e13d_0_1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2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Google Shape;233;g1795f12e13d_0_129:notes"/>
          <p:cNvSpPr/>
          <p:nvPr>
            <p:ph idx="2" type="sldImg"/>
          </p:nvPr>
        </p:nvSpPr>
        <p:spPr>
          <a:xfrm>
            <a:off x="1210545" y="685800"/>
            <a:ext cx="44376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4" name="Google Shape;234;g1795f12e13d_0_12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8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Google Shape;239;g1795f12e13d_0_134:notes"/>
          <p:cNvSpPr/>
          <p:nvPr>
            <p:ph idx="2" type="sldImg"/>
          </p:nvPr>
        </p:nvSpPr>
        <p:spPr>
          <a:xfrm>
            <a:off x="1210545" y="685800"/>
            <a:ext cx="44376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0" name="Google Shape;240;g1795f12e13d_0_13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4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Google Shape;245;g15a5ab9c142_0_52:notes"/>
          <p:cNvSpPr/>
          <p:nvPr>
            <p:ph idx="2" type="sldImg"/>
          </p:nvPr>
        </p:nvSpPr>
        <p:spPr>
          <a:xfrm>
            <a:off x="1210545" y="685800"/>
            <a:ext cx="44376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6" name="Google Shape;246;g15a5ab9c142_0_5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g15a5ab9c142_0_59:notes"/>
          <p:cNvSpPr/>
          <p:nvPr>
            <p:ph idx="2" type="sldImg"/>
          </p:nvPr>
        </p:nvSpPr>
        <p:spPr>
          <a:xfrm>
            <a:off x="1210545" y="685800"/>
            <a:ext cx="44376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8" name="Google Shape;118;g15a5ab9c142_0_5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g1795f12e13d_0_7:notes"/>
          <p:cNvSpPr/>
          <p:nvPr>
            <p:ph idx="2" type="sldImg"/>
          </p:nvPr>
        </p:nvSpPr>
        <p:spPr>
          <a:xfrm>
            <a:off x="1210545" y="685800"/>
            <a:ext cx="44376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6" name="Google Shape;126;g1795f12e13d_0_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g1795f12e13d_0_65:notes"/>
          <p:cNvSpPr/>
          <p:nvPr>
            <p:ph idx="2" type="sldImg"/>
          </p:nvPr>
        </p:nvSpPr>
        <p:spPr>
          <a:xfrm>
            <a:off x="1210545" y="685800"/>
            <a:ext cx="44376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2" name="Google Shape;132;g1795f12e13d_0_6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6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g1795f12e13d_0_39:notes"/>
          <p:cNvSpPr/>
          <p:nvPr>
            <p:ph idx="2" type="sldImg"/>
          </p:nvPr>
        </p:nvSpPr>
        <p:spPr>
          <a:xfrm>
            <a:off x="1210545" y="685800"/>
            <a:ext cx="44376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8" name="Google Shape;138;g1795f12e13d_0_3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2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g1795f12e13d_0_45:notes"/>
          <p:cNvSpPr/>
          <p:nvPr>
            <p:ph idx="2" type="sldImg"/>
          </p:nvPr>
        </p:nvSpPr>
        <p:spPr>
          <a:xfrm>
            <a:off x="1210545" y="685800"/>
            <a:ext cx="44376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4" name="Google Shape;144;g1795f12e13d_0_4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8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g1795f12e13d_0_50:notes"/>
          <p:cNvSpPr/>
          <p:nvPr>
            <p:ph idx="2" type="sldImg"/>
          </p:nvPr>
        </p:nvSpPr>
        <p:spPr>
          <a:xfrm>
            <a:off x="1210545" y="685800"/>
            <a:ext cx="44376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0" name="Google Shape;150;g1795f12e13d_0_5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4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g1795f12e13d_0_55:notes"/>
          <p:cNvSpPr/>
          <p:nvPr>
            <p:ph idx="2" type="sldImg"/>
          </p:nvPr>
        </p:nvSpPr>
        <p:spPr>
          <a:xfrm>
            <a:off x="1210545" y="685800"/>
            <a:ext cx="44376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6" name="Google Shape;156;g1795f12e13d_0_5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42879" y="1125136"/>
            <a:ext cx="9372600" cy="3101700"/>
          </a:xfrm>
          <a:prstGeom prst="rect">
            <a:avLst/>
          </a:prstGeom>
        </p:spPr>
        <p:txBody>
          <a:bodyPr anchorCtr="0" anchor="b" bIns="113100" lIns="113100" spcFirstLastPara="1" rIns="113100" wrap="square" tIns="1131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1pPr>
            <a:lvl2pPr lvl="1" algn="ctr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2pPr>
            <a:lvl3pPr lvl="2" algn="ctr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3pPr>
            <a:lvl4pPr lvl="3" algn="ctr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4pPr>
            <a:lvl5pPr lvl="4" algn="ctr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5pPr>
            <a:lvl6pPr lvl="5" algn="ctr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6pPr>
            <a:lvl7pPr lvl="6" algn="ctr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7pPr>
            <a:lvl8pPr lvl="7" algn="ctr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8pPr>
            <a:lvl9pPr lvl="8" algn="ctr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42870" y="4282678"/>
            <a:ext cx="9372600" cy="1197600"/>
          </a:xfrm>
          <a:prstGeom prst="rect">
            <a:avLst/>
          </a:prstGeom>
        </p:spPr>
        <p:txBody>
          <a:bodyPr anchorCtr="0" anchor="t" bIns="113100" lIns="113100" spcFirstLastPara="1" rIns="113100" wrap="square" tIns="11310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9319704" y="7046639"/>
            <a:ext cx="603600" cy="594900"/>
          </a:xfrm>
          <a:prstGeom prst="rect">
            <a:avLst/>
          </a:prstGeom>
        </p:spPr>
        <p:txBody>
          <a:bodyPr anchorCtr="0" anchor="ctr" bIns="113100" lIns="113100" spcFirstLastPara="1" rIns="113100" wrap="square" tIns="11310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42870" y="1671478"/>
            <a:ext cx="9372600" cy="2967000"/>
          </a:xfrm>
          <a:prstGeom prst="rect">
            <a:avLst/>
          </a:prstGeom>
        </p:spPr>
        <p:txBody>
          <a:bodyPr anchorCtr="0" anchor="b" bIns="113100" lIns="113100" spcFirstLastPara="1" rIns="113100" wrap="square" tIns="1131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800"/>
              <a:buNone/>
              <a:defRPr sz="14800"/>
            </a:lvl1pPr>
            <a:lvl2pPr lvl="1" algn="ctr">
              <a:spcBef>
                <a:spcPts val="0"/>
              </a:spcBef>
              <a:spcAft>
                <a:spcPts val="0"/>
              </a:spcAft>
              <a:buSzPts val="14800"/>
              <a:buNone/>
              <a:defRPr sz="14800"/>
            </a:lvl2pPr>
            <a:lvl3pPr lvl="2" algn="ctr">
              <a:spcBef>
                <a:spcPts val="0"/>
              </a:spcBef>
              <a:spcAft>
                <a:spcPts val="0"/>
              </a:spcAft>
              <a:buSzPts val="14800"/>
              <a:buNone/>
              <a:defRPr sz="14800"/>
            </a:lvl3pPr>
            <a:lvl4pPr lvl="3" algn="ctr">
              <a:spcBef>
                <a:spcPts val="0"/>
              </a:spcBef>
              <a:spcAft>
                <a:spcPts val="0"/>
              </a:spcAft>
              <a:buSzPts val="14800"/>
              <a:buNone/>
              <a:defRPr sz="14800"/>
            </a:lvl4pPr>
            <a:lvl5pPr lvl="4" algn="ctr">
              <a:spcBef>
                <a:spcPts val="0"/>
              </a:spcBef>
              <a:spcAft>
                <a:spcPts val="0"/>
              </a:spcAft>
              <a:buSzPts val="14800"/>
              <a:buNone/>
              <a:defRPr sz="14800"/>
            </a:lvl5pPr>
            <a:lvl6pPr lvl="5" algn="ctr">
              <a:spcBef>
                <a:spcPts val="0"/>
              </a:spcBef>
              <a:spcAft>
                <a:spcPts val="0"/>
              </a:spcAft>
              <a:buSzPts val="14800"/>
              <a:buNone/>
              <a:defRPr sz="14800"/>
            </a:lvl6pPr>
            <a:lvl7pPr lvl="6" algn="ctr">
              <a:spcBef>
                <a:spcPts val="0"/>
              </a:spcBef>
              <a:spcAft>
                <a:spcPts val="0"/>
              </a:spcAft>
              <a:buSzPts val="14800"/>
              <a:buNone/>
              <a:defRPr sz="14800"/>
            </a:lvl7pPr>
            <a:lvl8pPr lvl="7" algn="ctr">
              <a:spcBef>
                <a:spcPts val="0"/>
              </a:spcBef>
              <a:spcAft>
                <a:spcPts val="0"/>
              </a:spcAft>
              <a:buSzPts val="14800"/>
              <a:buNone/>
              <a:defRPr sz="14800"/>
            </a:lvl8pPr>
            <a:lvl9pPr lvl="8" algn="ctr">
              <a:spcBef>
                <a:spcPts val="0"/>
              </a:spcBef>
              <a:spcAft>
                <a:spcPts val="0"/>
              </a:spcAft>
              <a:buSzPts val="14800"/>
              <a:buNone/>
              <a:defRPr sz="148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42870" y="4763362"/>
            <a:ext cx="9372600" cy="1965600"/>
          </a:xfrm>
          <a:prstGeom prst="rect">
            <a:avLst/>
          </a:prstGeom>
        </p:spPr>
        <p:txBody>
          <a:bodyPr anchorCtr="0" anchor="t" bIns="113100" lIns="113100" spcFirstLastPara="1" rIns="113100" wrap="square" tIns="113100">
            <a:normAutofit/>
          </a:bodyPr>
          <a:lstStyle>
            <a:lvl1pPr indent="-368300" lvl="0" marL="457200" algn="ctr">
              <a:spcBef>
                <a:spcPts val="0"/>
              </a:spcBef>
              <a:spcAft>
                <a:spcPts val="0"/>
              </a:spcAft>
              <a:buSzPts val="2200"/>
              <a:buChar char="●"/>
              <a:defRPr/>
            </a:lvl1pPr>
            <a:lvl2pPr indent="-336550" lvl="1" marL="914400" algn="ctr">
              <a:spcBef>
                <a:spcPts val="0"/>
              </a:spcBef>
              <a:spcAft>
                <a:spcPts val="0"/>
              </a:spcAft>
              <a:buSzPts val="1700"/>
              <a:buChar char="○"/>
              <a:defRPr/>
            </a:lvl2pPr>
            <a:lvl3pPr indent="-336550" lvl="2" marL="1371600" algn="ctr">
              <a:spcBef>
                <a:spcPts val="0"/>
              </a:spcBef>
              <a:spcAft>
                <a:spcPts val="0"/>
              </a:spcAft>
              <a:buSzPts val="1700"/>
              <a:buChar char="■"/>
              <a:defRPr/>
            </a:lvl3pPr>
            <a:lvl4pPr indent="-336550" lvl="3" marL="1828800" algn="ctr">
              <a:spcBef>
                <a:spcPts val="0"/>
              </a:spcBef>
              <a:spcAft>
                <a:spcPts val="0"/>
              </a:spcAft>
              <a:buSzPts val="1700"/>
              <a:buChar char="●"/>
              <a:defRPr/>
            </a:lvl4pPr>
            <a:lvl5pPr indent="-336550" lvl="4" marL="2286000" algn="ctr">
              <a:spcBef>
                <a:spcPts val="0"/>
              </a:spcBef>
              <a:spcAft>
                <a:spcPts val="0"/>
              </a:spcAft>
              <a:buSzPts val="1700"/>
              <a:buChar char="○"/>
              <a:defRPr/>
            </a:lvl5pPr>
            <a:lvl6pPr indent="-336550" lvl="5" marL="2743200" algn="ctr">
              <a:spcBef>
                <a:spcPts val="0"/>
              </a:spcBef>
              <a:spcAft>
                <a:spcPts val="0"/>
              </a:spcAft>
              <a:buSzPts val="1700"/>
              <a:buChar char="■"/>
              <a:defRPr/>
            </a:lvl6pPr>
            <a:lvl7pPr indent="-336550" lvl="6" marL="3200400" algn="ctr">
              <a:spcBef>
                <a:spcPts val="0"/>
              </a:spcBef>
              <a:spcAft>
                <a:spcPts val="0"/>
              </a:spcAft>
              <a:buSzPts val="1700"/>
              <a:buChar char="●"/>
              <a:defRPr/>
            </a:lvl7pPr>
            <a:lvl8pPr indent="-336550" lvl="7" marL="3657600" algn="ctr">
              <a:spcBef>
                <a:spcPts val="0"/>
              </a:spcBef>
              <a:spcAft>
                <a:spcPts val="0"/>
              </a:spcAft>
              <a:buSzPts val="1700"/>
              <a:buChar char="○"/>
              <a:defRPr/>
            </a:lvl8pPr>
            <a:lvl9pPr indent="-336550" lvl="8" marL="4114800" algn="ctr">
              <a:spcBef>
                <a:spcPts val="0"/>
              </a:spcBef>
              <a:spcAft>
                <a:spcPts val="0"/>
              </a:spcAft>
              <a:buSzPts val="17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9319704" y="7046639"/>
            <a:ext cx="603600" cy="594900"/>
          </a:xfrm>
          <a:prstGeom prst="rect">
            <a:avLst/>
          </a:prstGeom>
        </p:spPr>
        <p:txBody>
          <a:bodyPr anchorCtr="0" anchor="ctr" bIns="113100" lIns="113100" spcFirstLastPara="1" rIns="113100" wrap="square" tIns="11310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9319704" y="7046639"/>
            <a:ext cx="603600" cy="594900"/>
          </a:xfrm>
          <a:prstGeom prst="rect">
            <a:avLst/>
          </a:prstGeom>
        </p:spPr>
        <p:txBody>
          <a:bodyPr anchorCtr="0" anchor="ctr" bIns="113100" lIns="113100" spcFirstLastPara="1" rIns="113100" wrap="square" tIns="11310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14"/>
          <p:cNvSpPr txBox="1"/>
          <p:nvPr>
            <p:ph type="ctrTitle"/>
          </p:nvPr>
        </p:nvSpPr>
        <p:spPr>
          <a:xfrm>
            <a:off x="754380" y="1935747"/>
            <a:ext cx="8549700" cy="1665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56525" lIns="113100" spcFirstLastPara="1" rIns="113100" wrap="square" tIns="56525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700"/>
              <a:buNone/>
              <a:defRPr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7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7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7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7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7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7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7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700"/>
              <a:buNone/>
              <a:defRPr/>
            </a:lvl9pPr>
          </a:lstStyle>
          <a:p/>
        </p:txBody>
      </p:sp>
      <p:sp>
        <p:nvSpPr>
          <p:cNvPr id="58" name="Google Shape;58;p14"/>
          <p:cNvSpPr txBox="1"/>
          <p:nvPr>
            <p:ph idx="1" type="subTitle"/>
          </p:nvPr>
        </p:nvSpPr>
        <p:spPr>
          <a:xfrm>
            <a:off x="754380" y="4404360"/>
            <a:ext cx="8445300" cy="1986300"/>
          </a:xfrm>
          <a:prstGeom prst="rect">
            <a:avLst/>
          </a:prstGeom>
          <a:noFill/>
          <a:ln>
            <a:noFill/>
          </a:ln>
        </p:spPr>
        <p:txBody>
          <a:bodyPr anchorCtr="0" anchor="t" bIns="56525" lIns="113100" spcFirstLastPara="1" rIns="113100" wrap="square" tIns="56525">
            <a:noAutofit/>
          </a:bodyPr>
          <a:lstStyle>
            <a:lvl1pPr lvl="0" algn="l">
              <a:spcBef>
                <a:spcPts val="500"/>
              </a:spcBef>
              <a:spcAft>
                <a:spcPts val="0"/>
              </a:spcAft>
              <a:buSzPts val="1500"/>
              <a:buNone/>
              <a:defRPr b="0" sz="2500">
                <a:latin typeface="Calibri"/>
                <a:ea typeface="Calibri"/>
                <a:cs typeface="Calibri"/>
                <a:sym typeface="Calibri"/>
              </a:defRPr>
            </a:lvl1pPr>
            <a:lvl2pPr lvl="1" algn="ctr">
              <a:spcBef>
                <a:spcPts val="500"/>
              </a:spcBef>
              <a:spcAft>
                <a:spcPts val="0"/>
              </a:spcAft>
              <a:buSzPts val="2700"/>
              <a:buNone/>
              <a:defRPr/>
            </a:lvl2pPr>
            <a:lvl3pPr lvl="2" algn="ctr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/>
            </a:lvl3pPr>
            <a:lvl4pPr lvl="3" algn="ctr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Calibri"/>
              <a:buNone/>
              <a:defRPr/>
            </a:lvl4pPr>
            <a:lvl5pPr lvl="4" algn="ctr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Calibri"/>
              <a:buNone/>
              <a:defRPr/>
            </a:lvl5pPr>
            <a:lvl6pPr lvl="5" algn="ctr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Arial"/>
              <a:buNone/>
              <a:defRPr/>
            </a:lvl6pPr>
            <a:lvl7pPr lvl="6" algn="ctr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Arial"/>
              <a:buNone/>
              <a:defRPr/>
            </a:lvl7pPr>
            <a:lvl8pPr lvl="7" algn="ctr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Arial"/>
              <a:buNone/>
              <a:defRPr/>
            </a:lvl8pPr>
            <a:lvl9pPr lvl="8" algn="ctr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Arial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15"/>
          <p:cNvSpPr txBox="1"/>
          <p:nvPr>
            <p:ph type="title"/>
          </p:nvPr>
        </p:nvSpPr>
        <p:spPr>
          <a:xfrm>
            <a:off x="392720" y="493768"/>
            <a:ext cx="8351400" cy="86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56525" lIns="113100" spcFirstLastPara="1" rIns="113100" wrap="square" tIns="56525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700"/>
              <a:buNone/>
              <a:defRPr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7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7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7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7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7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7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7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700"/>
              <a:buNone/>
              <a:defRPr/>
            </a:lvl9pPr>
          </a:lstStyle>
          <a:p/>
        </p:txBody>
      </p:sp>
      <p:sp>
        <p:nvSpPr>
          <p:cNvPr id="61" name="Google Shape;61;p15"/>
          <p:cNvSpPr txBox="1"/>
          <p:nvPr>
            <p:ph idx="1" type="body"/>
          </p:nvPr>
        </p:nvSpPr>
        <p:spPr>
          <a:xfrm>
            <a:off x="436563" y="1543685"/>
            <a:ext cx="8685900" cy="5634900"/>
          </a:xfrm>
          <a:prstGeom prst="rect">
            <a:avLst/>
          </a:prstGeom>
          <a:noFill/>
          <a:ln>
            <a:noFill/>
          </a:ln>
        </p:spPr>
        <p:txBody>
          <a:bodyPr anchorCtr="0" anchor="t" bIns="56525" lIns="113100" spcFirstLastPara="1" rIns="113100" wrap="square" tIns="56525">
            <a:noAutofit/>
          </a:bodyPr>
          <a:lstStyle>
            <a:lvl1pPr indent="-342900" lvl="0" marL="457200" algn="l">
              <a:spcBef>
                <a:spcPts val="600"/>
              </a:spcBef>
              <a:spcAft>
                <a:spcPts val="0"/>
              </a:spcAft>
              <a:buSzPts val="1800"/>
              <a:buChar char="⬛"/>
              <a:defRPr>
                <a:latin typeface="Calibri"/>
                <a:ea typeface="Calibri"/>
                <a:cs typeface="Calibri"/>
                <a:sym typeface="Calibri"/>
              </a:defRPr>
            </a:lvl1pPr>
            <a:lvl2pPr indent="-400050" lvl="1" marL="914400" algn="l">
              <a:spcBef>
                <a:spcPts val="500"/>
              </a:spcBef>
              <a:spcAft>
                <a:spcPts val="0"/>
              </a:spcAft>
              <a:buSzPts val="2700"/>
              <a:buChar char="▪"/>
              <a:defRPr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algn="l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▪"/>
              <a:defRPr>
                <a:latin typeface="Calibri"/>
                <a:ea typeface="Calibri"/>
                <a:cs typeface="Calibri"/>
                <a:sym typeface="Calibri"/>
              </a:defRPr>
            </a:lvl3pPr>
            <a:lvl4pPr indent="-387350" lvl="3" marL="1828800" algn="l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Calibri"/>
              <a:buChar char="–"/>
              <a:defRPr>
                <a:latin typeface="Calibri"/>
                <a:ea typeface="Calibri"/>
                <a:cs typeface="Calibri"/>
                <a:sym typeface="Calibri"/>
              </a:defRPr>
            </a:lvl4pPr>
            <a:lvl5pPr indent="-387350" lvl="4" marL="2286000" algn="l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Calibri"/>
              <a:buChar char="»"/>
              <a:defRPr>
                <a:latin typeface="Calibri"/>
                <a:ea typeface="Calibri"/>
                <a:cs typeface="Calibri"/>
                <a:sym typeface="Calibri"/>
              </a:defRPr>
            </a:lvl5pPr>
            <a:lvl6pPr indent="-368300" lvl="5" marL="27432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200"/>
              <a:buChar char="»"/>
              <a:defRPr/>
            </a:lvl6pPr>
            <a:lvl7pPr indent="-368300" lvl="6" marL="3200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200"/>
              <a:buChar char="»"/>
              <a:defRPr/>
            </a:lvl7pPr>
            <a:lvl8pPr indent="-368300" lvl="7" marL="3657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200"/>
              <a:buChar char="»"/>
              <a:defRPr/>
            </a:lvl8pPr>
            <a:lvl9pPr indent="-368300" lvl="8" marL="41148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200"/>
              <a:buChar char="»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6"/>
          <p:cNvSpPr txBox="1"/>
          <p:nvPr>
            <p:ph type="title"/>
          </p:nvPr>
        </p:nvSpPr>
        <p:spPr>
          <a:xfrm>
            <a:off x="393538" y="504413"/>
            <a:ext cx="8350500" cy="86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56525" lIns="113100" spcFirstLastPara="1" rIns="113100" wrap="square" tIns="56525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700"/>
              <a:buNone/>
              <a:defRPr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7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7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7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7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7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7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7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7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17"/>
          <p:cNvSpPr txBox="1"/>
          <p:nvPr>
            <p:ph type="title"/>
          </p:nvPr>
        </p:nvSpPr>
        <p:spPr>
          <a:xfrm>
            <a:off x="794544" y="4994487"/>
            <a:ext cx="8549700" cy="1543800"/>
          </a:xfrm>
          <a:prstGeom prst="rect">
            <a:avLst/>
          </a:prstGeom>
          <a:noFill/>
          <a:ln>
            <a:noFill/>
          </a:ln>
        </p:spPr>
        <p:txBody>
          <a:bodyPr anchorCtr="0" anchor="t" bIns="56525" lIns="113100" spcFirstLastPara="1" rIns="113100" wrap="square" tIns="56525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700"/>
              <a:buNone/>
              <a:defRPr b="1" sz="4900" cap="none"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7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7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7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7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7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7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7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700"/>
              <a:buNone/>
              <a:defRPr/>
            </a:lvl9pPr>
          </a:lstStyle>
          <a:p/>
        </p:txBody>
      </p:sp>
      <p:sp>
        <p:nvSpPr>
          <p:cNvPr id="66" name="Google Shape;66;p17"/>
          <p:cNvSpPr txBox="1"/>
          <p:nvPr>
            <p:ph idx="1" type="body"/>
          </p:nvPr>
        </p:nvSpPr>
        <p:spPr>
          <a:xfrm>
            <a:off x="794544" y="3294275"/>
            <a:ext cx="8549700" cy="1700100"/>
          </a:xfrm>
          <a:prstGeom prst="rect">
            <a:avLst/>
          </a:prstGeom>
          <a:noFill/>
          <a:ln>
            <a:noFill/>
          </a:ln>
        </p:spPr>
        <p:txBody>
          <a:bodyPr anchorCtr="0" anchor="b" bIns="56525" lIns="113100" spcFirstLastPara="1" rIns="113100" wrap="square" tIns="56525">
            <a:noAutofit/>
          </a:bodyPr>
          <a:lstStyle>
            <a:lvl1pPr indent="-228600" lvl="0" marL="457200" algn="l">
              <a:spcBef>
                <a:spcPts val="500"/>
              </a:spcBef>
              <a:spcAft>
                <a:spcPts val="0"/>
              </a:spcAft>
              <a:buSzPts val="1500"/>
              <a:buNone/>
              <a:defRPr sz="2500"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algn="l">
              <a:spcBef>
                <a:spcPts val="400"/>
              </a:spcBef>
              <a:spcAft>
                <a:spcPts val="0"/>
              </a:spcAft>
              <a:buSzPts val="2400"/>
              <a:buNone/>
              <a:defRPr sz="2200"/>
            </a:lvl2pPr>
            <a:lvl3pPr indent="-228600" lvl="2" marL="1371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2000"/>
            </a:lvl3pPr>
            <a:lvl4pPr indent="-228600" lvl="3" marL="182880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Calibri"/>
              <a:buNone/>
              <a:defRPr sz="1700"/>
            </a:lvl4pPr>
            <a:lvl5pPr indent="-228600" lvl="4" marL="228600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Calibri"/>
              <a:buNone/>
              <a:defRPr sz="1700"/>
            </a:lvl5pPr>
            <a:lvl6pPr indent="-228600" lvl="5" marL="274320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Arial"/>
              <a:buNone/>
              <a:defRPr sz="1700"/>
            </a:lvl6pPr>
            <a:lvl7pPr indent="-228600" lvl="6" marL="320040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Arial"/>
              <a:buNone/>
              <a:defRPr sz="1700"/>
            </a:lvl7pPr>
            <a:lvl8pPr indent="-228600" lvl="7" marL="365760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Arial"/>
              <a:buNone/>
              <a:defRPr sz="1700"/>
            </a:lvl8pPr>
            <a:lvl9pPr indent="-228600" lvl="8" marL="411480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Arial"/>
              <a:buNone/>
              <a:defRPr sz="1700"/>
            </a:lvl9pPr>
          </a:lstStyle>
          <a:p/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8"/>
          <p:cNvSpPr txBox="1"/>
          <p:nvPr>
            <p:ph type="title"/>
          </p:nvPr>
        </p:nvSpPr>
        <p:spPr>
          <a:xfrm>
            <a:off x="411499" y="420673"/>
            <a:ext cx="8350500" cy="86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56525" lIns="113100" spcFirstLastPara="1" rIns="113100" wrap="square" tIns="56525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700"/>
              <a:buNone/>
              <a:defRPr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7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7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7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7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7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7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7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700"/>
              <a:buNone/>
              <a:defRPr/>
            </a:lvl9pPr>
          </a:lstStyle>
          <a:p/>
        </p:txBody>
      </p:sp>
      <p:sp>
        <p:nvSpPr>
          <p:cNvPr id="69" name="Google Shape;69;p18"/>
          <p:cNvSpPr txBox="1"/>
          <p:nvPr>
            <p:ph idx="1" type="body"/>
          </p:nvPr>
        </p:nvSpPr>
        <p:spPr>
          <a:xfrm>
            <a:off x="701992" y="1543685"/>
            <a:ext cx="4259100" cy="5634900"/>
          </a:xfrm>
          <a:prstGeom prst="rect">
            <a:avLst/>
          </a:prstGeom>
          <a:noFill/>
          <a:ln>
            <a:noFill/>
          </a:ln>
        </p:spPr>
        <p:txBody>
          <a:bodyPr anchorCtr="0" anchor="t" bIns="56525" lIns="113100" spcFirstLastPara="1" rIns="113100" wrap="square" tIns="56525">
            <a:noAutofit/>
          </a:bodyPr>
          <a:lstStyle>
            <a:lvl1pPr indent="-361950" lvl="0" marL="457200" algn="l">
              <a:spcBef>
                <a:spcPts val="700"/>
              </a:spcBef>
              <a:spcAft>
                <a:spcPts val="0"/>
              </a:spcAft>
              <a:buSzPts val="2100"/>
              <a:buChar char="⬛"/>
              <a:defRPr sz="3500">
                <a:latin typeface="Calibri"/>
                <a:ea typeface="Calibri"/>
                <a:cs typeface="Calibri"/>
                <a:sym typeface="Calibri"/>
              </a:defRPr>
            </a:lvl1pPr>
            <a:lvl2pPr indent="-438150" lvl="1" marL="914400" algn="l">
              <a:spcBef>
                <a:spcPts val="600"/>
              </a:spcBef>
              <a:spcAft>
                <a:spcPts val="0"/>
              </a:spcAft>
              <a:buSzPts val="3300"/>
              <a:buChar char="▪"/>
              <a:defRPr sz="3000"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algn="l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▪"/>
              <a:defRPr sz="2500">
                <a:latin typeface="Calibri"/>
                <a:ea typeface="Calibri"/>
                <a:cs typeface="Calibri"/>
                <a:sym typeface="Calibri"/>
              </a:defRPr>
            </a:lvl3pPr>
            <a:lvl4pPr indent="-368300" lvl="3" marL="18288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Calibri"/>
              <a:buChar char="–"/>
              <a:defRPr sz="2200">
                <a:latin typeface="Calibri"/>
                <a:ea typeface="Calibri"/>
                <a:cs typeface="Calibri"/>
                <a:sym typeface="Calibri"/>
              </a:defRPr>
            </a:lvl4pPr>
            <a:lvl5pPr indent="-368300" lvl="4" marL="22860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Calibri"/>
              <a:buChar char="»"/>
              <a:defRPr sz="2200">
                <a:latin typeface="Calibri"/>
                <a:ea typeface="Calibri"/>
                <a:cs typeface="Calibri"/>
                <a:sym typeface="Calibri"/>
              </a:defRPr>
            </a:lvl5pPr>
            <a:lvl6pPr indent="-368300" lvl="5" marL="27432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Char char="»"/>
              <a:defRPr sz="2200"/>
            </a:lvl6pPr>
            <a:lvl7pPr indent="-368300" lvl="6" marL="3200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Char char="»"/>
              <a:defRPr sz="2200"/>
            </a:lvl7pPr>
            <a:lvl8pPr indent="-368300" lvl="7" marL="3657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Char char="»"/>
              <a:defRPr sz="2200"/>
            </a:lvl8pPr>
            <a:lvl9pPr indent="-368300" lvl="8" marL="41148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Char char="»"/>
              <a:defRPr sz="2200"/>
            </a:lvl9pPr>
          </a:lstStyle>
          <a:p/>
        </p:txBody>
      </p:sp>
      <p:sp>
        <p:nvSpPr>
          <p:cNvPr id="70" name="Google Shape;70;p18"/>
          <p:cNvSpPr txBox="1"/>
          <p:nvPr>
            <p:ph idx="2" type="body"/>
          </p:nvPr>
        </p:nvSpPr>
        <p:spPr>
          <a:xfrm>
            <a:off x="5128737" y="1543685"/>
            <a:ext cx="4259100" cy="5634900"/>
          </a:xfrm>
          <a:prstGeom prst="rect">
            <a:avLst/>
          </a:prstGeom>
          <a:noFill/>
          <a:ln>
            <a:noFill/>
          </a:ln>
        </p:spPr>
        <p:txBody>
          <a:bodyPr anchorCtr="0" anchor="t" bIns="56525" lIns="113100" spcFirstLastPara="1" rIns="113100" wrap="square" tIns="56525">
            <a:noAutofit/>
          </a:bodyPr>
          <a:lstStyle>
            <a:lvl1pPr indent="-361950" lvl="0" marL="457200" algn="l">
              <a:spcBef>
                <a:spcPts val="700"/>
              </a:spcBef>
              <a:spcAft>
                <a:spcPts val="0"/>
              </a:spcAft>
              <a:buSzPts val="2100"/>
              <a:buChar char="⬛"/>
              <a:defRPr sz="3500">
                <a:latin typeface="Calibri"/>
                <a:ea typeface="Calibri"/>
                <a:cs typeface="Calibri"/>
                <a:sym typeface="Calibri"/>
              </a:defRPr>
            </a:lvl1pPr>
            <a:lvl2pPr indent="-438150" lvl="1" marL="914400" algn="l">
              <a:spcBef>
                <a:spcPts val="600"/>
              </a:spcBef>
              <a:spcAft>
                <a:spcPts val="0"/>
              </a:spcAft>
              <a:buSzPts val="3300"/>
              <a:buChar char="▪"/>
              <a:defRPr sz="3000"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algn="l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▪"/>
              <a:defRPr sz="2500">
                <a:latin typeface="Calibri"/>
                <a:ea typeface="Calibri"/>
                <a:cs typeface="Calibri"/>
                <a:sym typeface="Calibri"/>
              </a:defRPr>
            </a:lvl3pPr>
            <a:lvl4pPr indent="-368300" lvl="3" marL="18288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Calibri"/>
              <a:buChar char="–"/>
              <a:defRPr sz="2200">
                <a:latin typeface="Calibri"/>
                <a:ea typeface="Calibri"/>
                <a:cs typeface="Calibri"/>
                <a:sym typeface="Calibri"/>
              </a:defRPr>
            </a:lvl4pPr>
            <a:lvl5pPr indent="-368300" lvl="4" marL="22860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Calibri"/>
              <a:buChar char="»"/>
              <a:defRPr sz="2200">
                <a:latin typeface="Calibri"/>
                <a:ea typeface="Calibri"/>
                <a:cs typeface="Calibri"/>
                <a:sym typeface="Calibri"/>
              </a:defRPr>
            </a:lvl5pPr>
            <a:lvl6pPr indent="-368300" lvl="5" marL="27432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Char char="»"/>
              <a:defRPr sz="2200"/>
            </a:lvl6pPr>
            <a:lvl7pPr indent="-368300" lvl="6" marL="3200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Char char="»"/>
              <a:defRPr sz="2200"/>
            </a:lvl7pPr>
            <a:lvl8pPr indent="-368300" lvl="7" marL="3657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Char char="»"/>
              <a:defRPr sz="2200"/>
            </a:lvl8pPr>
            <a:lvl9pPr indent="-368300" lvl="8" marL="41148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Char char="»"/>
              <a:defRPr sz="2200"/>
            </a:lvl9pPr>
          </a:lstStyle>
          <a:p/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19"/>
          <p:cNvSpPr txBox="1"/>
          <p:nvPr>
            <p:ph type="title"/>
          </p:nvPr>
        </p:nvSpPr>
        <p:spPr>
          <a:xfrm>
            <a:off x="502920" y="311256"/>
            <a:ext cx="9052500" cy="1295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56525" lIns="113100" spcFirstLastPara="1" rIns="113100" wrap="square" tIns="56525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700"/>
              <a:buNone/>
              <a:defRPr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7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7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7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7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7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7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7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700"/>
              <a:buNone/>
              <a:defRPr/>
            </a:lvl9pPr>
          </a:lstStyle>
          <a:p/>
        </p:txBody>
      </p:sp>
      <p:sp>
        <p:nvSpPr>
          <p:cNvPr id="73" name="Google Shape;73;p19"/>
          <p:cNvSpPr txBox="1"/>
          <p:nvPr>
            <p:ph idx="1" type="body"/>
          </p:nvPr>
        </p:nvSpPr>
        <p:spPr>
          <a:xfrm>
            <a:off x="502920" y="1739795"/>
            <a:ext cx="4444200" cy="725100"/>
          </a:xfrm>
          <a:prstGeom prst="rect">
            <a:avLst/>
          </a:prstGeom>
          <a:noFill/>
          <a:ln>
            <a:noFill/>
          </a:ln>
        </p:spPr>
        <p:txBody>
          <a:bodyPr anchorCtr="0" anchor="b" bIns="56525" lIns="113100" spcFirstLastPara="1" rIns="113100" wrap="square" tIns="56525">
            <a:noAutofit/>
          </a:bodyPr>
          <a:lstStyle>
            <a:lvl1pPr indent="-228600" lvl="0" marL="457200" algn="l">
              <a:spcBef>
                <a:spcPts val="600"/>
              </a:spcBef>
              <a:spcAft>
                <a:spcPts val="0"/>
              </a:spcAft>
              <a:buSzPts val="1800"/>
              <a:buNone/>
              <a:defRPr b="1" sz="3000"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algn="l">
              <a:spcBef>
                <a:spcPts val="500"/>
              </a:spcBef>
              <a:spcAft>
                <a:spcPts val="0"/>
              </a:spcAft>
              <a:buSzPts val="2700"/>
              <a:buNone/>
              <a:defRPr b="1" sz="2500"/>
            </a:lvl2pPr>
            <a:lvl3pPr indent="-228600" lvl="2" marL="1371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2200"/>
            </a:lvl3pPr>
            <a:lvl4pPr indent="-228600" lvl="3" marL="18288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b="1" sz="2000"/>
            </a:lvl4pPr>
            <a:lvl5pPr indent="-228600" lvl="4" marL="22860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b="1" sz="2000"/>
            </a:lvl5pPr>
            <a:lvl6pPr indent="-228600" lvl="5" marL="27432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1" sz="2000"/>
            </a:lvl6pPr>
            <a:lvl7pPr indent="-228600" lvl="6" marL="3200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1" sz="2000"/>
            </a:lvl7pPr>
            <a:lvl8pPr indent="-228600" lvl="7" marL="3657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1" sz="2000"/>
            </a:lvl8pPr>
            <a:lvl9pPr indent="-228600" lvl="8" marL="41148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1" sz="2000"/>
            </a:lvl9pPr>
          </a:lstStyle>
          <a:p/>
        </p:txBody>
      </p:sp>
      <p:sp>
        <p:nvSpPr>
          <p:cNvPr id="74" name="Google Shape;74;p19"/>
          <p:cNvSpPr txBox="1"/>
          <p:nvPr>
            <p:ph idx="2" type="body"/>
          </p:nvPr>
        </p:nvSpPr>
        <p:spPr>
          <a:xfrm>
            <a:off x="502920" y="2464858"/>
            <a:ext cx="4444200" cy="4478100"/>
          </a:xfrm>
          <a:prstGeom prst="rect">
            <a:avLst/>
          </a:prstGeom>
          <a:noFill/>
          <a:ln>
            <a:noFill/>
          </a:ln>
        </p:spPr>
        <p:txBody>
          <a:bodyPr anchorCtr="0" anchor="t" bIns="56525" lIns="113100" spcFirstLastPara="1" rIns="113100" wrap="square" tIns="56525">
            <a:noAutofit/>
          </a:bodyPr>
          <a:lstStyle>
            <a:lvl1pPr indent="-342900" lvl="0" marL="457200" algn="l">
              <a:spcBef>
                <a:spcPts val="600"/>
              </a:spcBef>
              <a:spcAft>
                <a:spcPts val="0"/>
              </a:spcAft>
              <a:buSzPts val="1800"/>
              <a:buChar char="⬛"/>
              <a:defRPr sz="3000">
                <a:latin typeface="Calibri"/>
                <a:ea typeface="Calibri"/>
                <a:cs typeface="Calibri"/>
                <a:sym typeface="Calibri"/>
              </a:defRPr>
            </a:lvl1pPr>
            <a:lvl2pPr indent="-400050" lvl="1" marL="914400" algn="l">
              <a:spcBef>
                <a:spcPts val="500"/>
              </a:spcBef>
              <a:spcAft>
                <a:spcPts val="0"/>
              </a:spcAft>
              <a:buSzPts val="2700"/>
              <a:buChar char="▪"/>
              <a:defRPr sz="2500">
                <a:latin typeface="Calibri"/>
                <a:ea typeface="Calibri"/>
                <a:cs typeface="Calibri"/>
                <a:sym typeface="Calibri"/>
              </a:defRPr>
            </a:lvl2pPr>
            <a:lvl3pPr indent="-342900" lvl="2" marL="1371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 sz="2200">
                <a:latin typeface="Calibri"/>
                <a:ea typeface="Calibri"/>
                <a:cs typeface="Calibri"/>
                <a:sym typeface="Calibri"/>
              </a:defRPr>
            </a:lvl3pPr>
            <a:lvl4pPr indent="-355600" lvl="3" marL="18288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Char char="–"/>
              <a:defRPr sz="2000"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Char char="»"/>
              <a:defRPr sz="2000">
                <a:latin typeface="Calibri"/>
                <a:ea typeface="Calibri"/>
                <a:cs typeface="Calibri"/>
                <a:sym typeface="Calibri"/>
              </a:defRPr>
            </a:lvl5pPr>
            <a:lvl6pPr indent="-355600" lvl="5" marL="27432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/>
            </a:lvl6pPr>
            <a:lvl7pPr indent="-355600" lvl="6" marL="3200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/>
            </a:lvl7pPr>
            <a:lvl8pPr indent="-355600" lvl="7" marL="3657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/>
            </a:lvl8pPr>
            <a:lvl9pPr indent="-355600" lvl="8" marL="41148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/>
            </a:lvl9pPr>
          </a:lstStyle>
          <a:p/>
        </p:txBody>
      </p:sp>
      <p:sp>
        <p:nvSpPr>
          <p:cNvPr id="75" name="Google Shape;75;p19"/>
          <p:cNvSpPr txBox="1"/>
          <p:nvPr>
            <p:ph idx="3" type="body"/>
          </p:nvPr>
        </p:nvSpPr>
        <p:spPr>
          <a:xfrm>
            <a:off x="5109527" y="1739795"/>
            <a:ext cx="4446000" cy="725100"/>
          </a:xfrm>
          <a:prstGeom prst="rect">
            <a:avLst/>
          </a:prstGeom>
          <a:noFill/>
          <a:ln>
            <a:noFill/>
          </a:ln>
        </p:spPr>
        <p:txBody>
          <a:bodyPr anchorCtr="0" anchor="b" bIns="56525" lIns="113100" spcFirstLastPara="1" rIns="113100" wrap="square" tIns="56525">
            <a:noAutofit/>
          </a:bodyPr>
          <a:lstStyle>
            <a:lvl1pPr indent="-228600" lvl="0" marL="457200" algn="l">
              <a:spcBef>
                <a:spcPts val="600"/>
              </a:spcBef>
              <a:spcAft>
                <a:spcPts val="0"/>
              </a:spcAft>
              <a:buSzPts val="1800"/>
              <a:buNone/>
              <a:defRPr b="1" sz="3000"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algn="l">
              <a:spcBef>
                <a:spcPts val="500"/>
              </a:spcBef>
              <a:spcAft>
                <a:spcPts val="0"/>
              </a:spcAft>
              <a:buSzPts val="2700"/>
              <a:buNone/>
              <a:defRPr b="1" sz="2500"/>
            </a:lvl2pPr>
            <a:lvl3pPr indent="-228600" lvl="2" marL="1371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2200"/>
            </a:lvl3pPr>
            <a:lvl4pPr indent="-228600" lvl="3" marL="18288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b="1" sz="2000"/>
            </a:lvl4pPr>
            <a:lvl5pPr indent="-228600" lvl="4" marL="22860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b="1" sz="2000"/>
            </a:lvl5pPr>
            <a:lvl6pPr indent="-228600" lvl="5" marL="27432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1" sz="2000"/>
            </a:lvl6pPr>
            <a:lvl7pPr indent="-228600" lvl="6" marL="3200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1" sz="2000"/>
            </a:lvl7pPr>
            <a:lvl8pPr indent="-228600" lvl="7" marL="3657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1" sz="2000"/>
            </a:lvl8pPr>
            <a:lvl9pPr indent="-228600" lvl="8" marL="41148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1" sz="2000"/>
            </a:lvl9pPr>
          </a:lstStyle>
          <a:p/>
        </p:txBody>
      </p:sp>
      <p:sp>
        <p:nvSpPr>
          <p:cNvPr id="76" name="Google Shape;76;p19"/>
          <p:cNvSpPr txBox="1"/>
          <p:nvPr>
            <p:ph idx="4" type="body"/>
          </p:nvPr>
        </p:nvSpPr>
        <p:spPr>
          <a:xfrm>
            <a:off x="5109527" y="2464858"/>
            <a:ext cx="4446000" cy="4478100"/>
          </a:xfrm>
          <a:prstGeom prst="rect">
            <a:avLst/>
          </a:prstGeom>
          <a:noFill/>
          <a:ln>
            <a:noFill/>
          </a:ln>
        </p:spPr>
        <p:txBody>
          <a:bodyPr anchorCtr="0" anchor="t" bIns="56525" lIns="113100" spcFirstLastPara="1" rIns="113100" wrap="square" tIns="56525">
            <a:noAutofit/>
          </a:bodyPr>
          <a:lstStyle>
            <a:lvl1pPr indent="-342900" lvl="0" marL="457200" algn="l">
              <a:spcBef>
                <a:spcPts val="600"/>
              </a:spcBef>
              <a:spcAft>
                <a:spcPts val="0"/>
              </a:spcAft>
              <a:buSzPts val="1800"/>
              <a:buChar char="⬛"/>
              <a:defRPr sz="3000">
                <a:latin typeface="Calibri"/>
                <a:ea typeface="Calibri"/>
                <a:cs typeface="Calibri"/>
                <a:sym typeface="Calibri"/>
              </a:defRPr>
            </a:lvl1pPr>
            <a:lvl2pPr indent="-400050" lvl="1" marL="914400" algn="l">
              <a:spcBef>
                <a:spcPts val="500"/>
              </a:spcBef>
              <a:spcAft>
                <a:spcPts val="0"/>
              </a:spcAft>
              <a:buSzPts val="2700"/>
              <a:buChar char="▪"/>
              <a:defRPr sz="2500">
                <a:latin typeface="Calibri"/>
                <a:ea typeface="Calibri"/>
                <a:cs typeface="Calibri"/>
                <a:sym typeface="Calibri"/>
              </a:defRPr>
            </a:lvl2pPr>
            <a:lvl3pPr indent="-342900" lvl="2" marL="1371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 sz="2200">
                <a:latin typeface="Calibri"/>
                <a:ea typeface="Calibri"/>
                <a:cs typeface="Calibri"/>
                <a:sym typeface="Calibri"/>
              </a:defRPr>
            </a:lvl3pPr>
            <a:lvl4pPr indent="-355600" lvl="3" marL="18288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Char char="–"/>
              <a:defRPr sz="2000"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Char char="»"/>
              <a:defRPr sz="2000">
                <a:latin typeface="Calibri"/>
                <a:ea typeface="Calibri"/>
                <a:cs typeface="Calibri"/>
                <a:sym typeface="Calibri"/>
              </a:defRPr>
            </a:lvl5pPr>
            <a:lvl6pPr indent="-355600" lvl="5" marL="27432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/>
            </a:lvl6pPr>
            <a:lvl7pPr indent="-355600" lvl="6" marL="3200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/>
            </a:lvl7pPr>
            <a:lvl8pPr indent="-355600" lvl="7" marL="3657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/>
            </a:lvl8pPr>
            <a:lvl9pPr indent="-355600" lvl="8" marL="41148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/>
            </a:lvl9pPr>
          </a:lstStyle>
          <a:p/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21"/>
          <p:cNvSpPr txBox="1"/>
          <p:nvPr>
            <p:ph type="title"/>
          </p:nvPr>
        </p:nvSpPr>
        <p:spPr>
          <a:xfrm>
            <a:off x="502920" y="309457"/>
            <a:ext cx="3309000" cy="1317000"/>
          </a:xfrm>
          <a:prstGeom prst="rect">
            <a:avLst/>
          </a:prstGeom>
          <a:noFill/>
          <a:ln>
            <a:noFill/>
          </a:ln>
        </p:spPr>
        <p:txBody>
          <a:bodyPr anchorCtr="0" anchor="b" bIns="56525" lIns="113100" spcFirstLastPara="1" rIns="113100" wrap="square" tIns="56525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700"/>
              <a:buNone/>
              <a:defRPr b="1" sz="2500"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7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7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7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7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7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7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7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700"/>
              <a:buNone/>
              <a:defRPr/>
            </a:lvl9pPr>
          </a:lstStyle>
          <a:p/>
        </p:txBody>
      </p:sp>
      <p:sp>
        <p:nvSpPr>
          <p:cNvPr id="80" name="Google Shape;80;p21"/>
          <p:cNvSpPr txBox="1"/>
          <p:nvPr>
            <p:ph idx="1" type="body"/>
          </p:nvPr>
        </p:nvSpPr>
        <p:spPr>
          <a:xfrm>
            <a:off x="3932555" y="309457"/>
            <a:ext cx="5622900" cy="6633600"/>
          </a:xfrm>
          <a:prstGeom prst="rect">
            <a:avLst/>
          </a:prstGeom>
          <a:noFill/>
          <a:ln>
            <a:noFill/>
          </a:ln>
        </p:spPr>
        <p:txBody>
          <a:bodyPr anchorCtr="0" anchor="t" bIns="56525" lIns="113100" spcFirstLastPara="1" rIns="113100" wrap="square" tIns="56525">
            <a:noAutofit/>
          </a:bodyPr>
          <a:lstStyle>
            <a:lvl1pPr indent="-381000" lvl="0" marL="457200" algn="l">
              <a:spcBef>
                <a:spcPts val="800"/>
              </a:spcBef>
              <a:spcAft>
                <a:spcPts val="0"/>
              </a:spcAft>
              <a:buSzPts val="2400"/>
              <a:buChar char="⬛"/>
              <a:defRPr sz="4000">
                <a:latin typeface="Calibri"/>
                <a:ea typeface="Calibri"/>
                <a:cs typeface="Calibri"/>
                <a:sym typeface="Calibri"/>
              </a:defRPr>
            </a:lvl1pPr>
            <a:lvl2pPr indent="-469900" lvl="1" marL="914400" algn="l">
              <a:spcBef>
                <a:spcPts val="700"/>
              </a:spcBef>
              <a:spcAft>
                <a:spcPts val="0"/>
              </a:spcAft>
              <a:buSzPts val="3800"/>
              <a:buChar char="▪"/>
              <a:defRPr sz="3500">
                <a:latin typeface="Calibri"/>
                <a:ea typeface="Calibri"/>
                <a:cs typeface="Calibri"/>
                <a:sym typeface="Calibri"/>
              </a:defRPr>
            </a:lvl2pPr>
            <a:lvl3pPr indent="-381000" lvl="2" marL="137160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400"/>
              <a:buChar char="▪"/>
              <a:defRPr sz="3000">
                <a:latin typeface="Calibri"/>
                <a:ea typeface="Calibri"/>
                <a:cs typeface="Calibri"/>
                <a:sym typeface="Calibri"/>
              </a:defRPr>
            </a:lvl3pPr>
            <a:lvl4pPr indent="-387350" lvl="3" marL="1828800" algn="l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Calibri"/>
              <a:buChar char="–"/>
              <a:defRPr sz="2500">
                <a:latin typeface="Calibri"/>
                <a:ea typeface="Calibri"/>
                <a:cs typeface="Calibri"/>
                <a:sym typeface="Calibri"/>
              </a:defRPr>
            </a:lvl4pPr>
            <a:lvl5pPr indent="-387350" lvl="4" marL="2286000" algn="l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Calibri"/>
              <a:buChar char="»"/>
              <a:defRPr sz="2500">
                <a:latin typeface="Calibri"/>
                <a:ea typeface="Calibri"/>
                <a:cs typeface="Calibri"/>
                <a:sym typeface="Calibri"/>
              </a:defRPr>
            </a:lvl5pPr>
            <a:lvl6pPr indent="-387350" lvl="5" marL="2743200" algn="l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Arial"/>
              <a:buChar char="»"/>
              <a:defRPr sz="2500"/>
            </a:lvl6pPr>
            <a:lvl7pPr indent="-387350" lvl="6" marL="3200400" algn="l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Arial"/>
              <a:buChar char="»"/>
              <a:defRPr sz="2500"/>
            </a:lvl7pPr>
            <a:lvl8pPr indent="-387350" lvl="7" marL="3657600" algn="l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Arial"/>
              <a:buChar char="»"/>
              <a:defRPr sz="2500"/>
            </a:lvl8pPr>
            <a:lvl9pPr indent="-387350" lvl="8" marL="4114800" algn="l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Arial"/>
              <a:buChar char="»"/>
              <a:defRPr sz="2500"/>
            </a:lvl9pPr>
          </a:lstStyle>
          <a:p/>
        </p:txBody>
      </p:sp>
      <p:sp>
        <p:nvSpPr>
          <p:cNvPr id="81" name="Google Shape;81;p21"/>
          <p:cNvSpPr txBox="1"/>
          <p:nvPr>
            <p:ph idx="2" type="body"/>
          </p:nvPr>
        </p:nvSpPr>
        <p:spPr>
          <a:xfrm>
            <a:off x="502920" y="1626447"/>
            <a:ext cx="3309000" cy="5316600"/>
          </a:xfrm>
          <a:prstGeom prst="rect">
            <a:avLst/>
          </a:prstGeom>
          <a:noFill/>
          <a:ln>
            <a:noFill/>
          </a:ln>
        </p:spPr>
        <p:txBody>
          <a:bodyPr anchorCtr="0" anchor="t" bIns="56525" lIns="113100" spcFirstLastPara="1" rIns="113100" wrap="square" tIns="56525">
            <a:noAutofit/>
          </a:bodyPr>
          <a:lstStyle>
            <a:lvl1pPr indent="-228600" lvl="0" marL="457200" algn="l">
              <a:spcBef>
                <a:spcPts val="300"/>
              </a:spcBef>
              <a:spcAft>
                <a:spcPts val="0"/>
              </a:spcAft>
              <a:buSzPts val="1000"/>
              <a:buNone/>
              <a:defRPr sz="1700"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algn="l">
              <a:spcBef>
                <a:spcPts val="300"/>
              </a:spcBef>
              <a:spcAft>
                <a:spcPts val="0"/>
              </a:spcAft>
              <a:buSzPts val="1600"/>
              <a:buNone/>
              <a:defRPr sz="1500"/>
            </a:lvl2pPr>
            <a:lvl3pPr indent="-228600" lvl="2" marL="1371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200"/>
            </a:lvl3pPr>
            <a:lvl4pPr indent="-228600" lvl="3" marL="18288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None/>
              <a:defRPr sz="1100"/>
            </a:lvl4pPr>
            <a:lvl5pPr indent="-228600" lvl="4" marL="22860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None/>
              <a:defRPr sz="1100"/>
            </a:lvl5pPr>
            <a:lvl6pPr indent="-228600" lvl="5" marL="27432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 sz="1100"/>
            </a:lvl6pPr>
            <a:lvl7pPr indent="-228600" lvl="6" marL="32004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 sz="1100"/>
            </a:lvl7pPr>
            <a:lvl8pPr indent="-228600" lvl="7" marL="3657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 sz="1100"/>
            </a:lvl8pPr>
            <a:lvl9pPr indent="-228600" lvl="8" marL="41148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 sz="1100"/>
            </a:lvl9pPr>
          </a:lstStyle>
          <a:p/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42870" y="3250173"/>
            <a:ext cx="9372600" cy="1272000"/>
          </a:xfrm>
          <a:prstGeom prst="rect">
            <a:avLst/>
          </a:prstGeom>
        </p:spPr>
        <p:txBody>
          <a:bodyPr anchorCtr="0" anchor="ctr" bIns="113100" lIns="113100" spcFirstLastPara="1" rIns="113100" wrap="square" tIns="1131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500"/>
              <a:buNone/>
              <a:defRPr sz="4500"/>
            </a:lvl1pPr>
            <a:lvl2pPr lvl="1" algn="ctr">
              <a:spcBef>
                <a:spcPts val="0"/>
              </a:spcBef>
              <a:spcAft>
                <a:spcPts val="0"/>
              </a:spcAft>
              <a:buSzPts val="4500"/>
              <a:buNone/>
              <a:defRPr sz="4500"/>
            </a:lvl2pPr>
            <a:lvl3pPr lvl="2" algn="ctr">
              <a:spcBef>
                <a:spcPts val="0"/>
              </a:spcBef>
              <a:spcAft>
                <a:spcPts val="0"/>
              </a:spcAft>
              <a:buSzPts val="4500"/>
              <a:buNone/>
              <a:defRPr sz="4500"/>
            </a:lvl3pPr>
            <a:lvl4pPr lvl="3" algn="ctr">
              <a:spcBef>
                <a:spcPts val="0"/>
              </a:spcBef>
              <a:spcAft>
                <a:spcPts val="0"/>
              </a:spcAft>
              <a:buSzPts val="4500"/>
              <a:buNone/>
              <a:defRPr sz="4500"/>
            </a:lvl4pPr>
            <a:lvl5pPr lvl="4" algn="ctr">
              <a:spcBef>
                <a:spcPts val="0"/>
              </a:spcBef>
              <a:spcAft>
                <a:spcPts val="0"/>
              </a:spcAft>
              <a:buSzPts val="4500"/>
              <a:buNone/>
              <a:defRPr sz="4500"/>
            </a:lvl5pPr>
            <a:lvl6pPr lvl="5" algn="ctr">
              <a:spcBef>
                <a:spcPts val="0"/>
              </a:spcBef>
              <a:spcAft>
                <a:spcPts val="0"/>
              </a:spcAft>
              <a:buSzPts val="4500"/>
              <a:buNone/>
              <a:defRPr sz="4500"/>
            </a:lvl6pPr>
            <a:lvl7pPr lvl="6" algn="ctr">
              <a:spcBef>
                <a:spcPts val="0"/>
              </a:spcBef>
              <a:spcAft>
                <a:spcPts val="0"/>
              </a:spcAft>
              <a:buSzPts val="4500"/>
              <a:buNone/>
              <a:defRPr sz="4500"/>
            </a:lvl7pPr>
            <a:lvl8pPr lvl="7" algn="ctr">
              <a:spcBef>
                <a:spcPts val="0"/>
              </a:spcBef>
              <a:spcAft>
                <a:spcPts val="0"/>
              </a:spcAft>
              <a:buSzPts val="4500"/>
              <a:buNone/>
              <a:defRPr sz="4500"/>
            </a:lvl8pPr>
            <a:lvl9pPr lvl="8" algn="ctr">
              <a:spcBef>
                <a:spcPts val="0"/>
              </a:spcBef>
              <a:spcAft>
                <a:spcPts val="0"/>
              </a:spcAft>
              <a:buSzPts val="4500"/>
              <a:buNone/>
              <a:defRPr sz="45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9319704" y="7046639"/>
            <a:ext cx="603600" cy="594900"/>
          </a:xfrm>
          <a:prstGeom prst="rect">
            <a:avLst/>
          </a:prstGeom>
        </p:spPr>
        <p:txBody>
          <a:bodyPr anchorCtr="0" anchor="ctr" bIns="113100" lIns="113100" spcFirstLastPara="1" rIns="113100" wrap="square" tIns="11310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type="picTx">
  <p:cSld name="PICTURE_WITH_CAPTION_TEXT"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22"/>
          <p:cNvSpPr txBox="1"/>
          <p:nvPr>
            <p:ph type="title"/>
          </p:nvPr>
        </p:nvSpPr>
        <p:spPr>
          <a:xfrm>
            <a:off x="1971517" y="5440680"/>
            <a:ext cx="6035100" cy="642300"/>
          </a:xfrm>
          <a:prstGeom prst="rect">
            <a:avLst/>
          </a:prstGeom>
          <a:noFill/>
          <a:ln>
            <a:noFill/>
          </a:ln>
        </p:spPr>
        <p:txBody>
          <a:bodyPr anchorCtr="0" anchor="b" bIns="56525" lIns="113100" spcFirstLastPara="1" rIns="113100" wrap="square" tIns="56525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700"/>
              <a:buNone/>
              <a:defRPr b="1" sz="2500"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7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7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7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7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7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7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7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700"/>
              <a:buNone/>
              <a:defRPr/>
            </a:lvl9pPr>
          </a:lstStyle>
          <a:p/>
        </p:txBody>
      </p:sp>
      <p:sp>
        <p:nvSpPr>
          <p:cNvPr id="84" name="Google Shape;84;p22"/>
          <p:cNvSpPr/>
          <p:nvPr>
            <p:ph idx="2" type="pic"/>
          </p:nvPr>
        </p:nvSpPr>
        <p:spPr>
          <a:xfrm>
            <a:off x="1971517" y="694478"/>
            <a:ext cx="6035100" cy="4663500"/>
          </a:xfrm>
          <a:prstGeom prst="rect">
            <a:avLst/>
          </a:prstGeom>
          <a:noFill/>
          <a:ln>
            <a:noFill/>
          </a:ln>
        </p:spPr>
      </p:sp>
      <p:sp>
        <p:nvSpPr>
          <p:cNvPr id="85" name="Google Shape;85;p22"/>
          <p:cNvSpPr txBox="1"/>
          <p:nvPr>
            <p:ph idx="1" type="body"/>
          </p:nvPr>
        </p:nvSpPr>
        <p:spPr>
          <a:xfrm>
            <a:off x="1971517" y="6082983"/>
            <a:ext cx="6035100" cy="912300"/>
          </a:xfrm>
          <a:prstGeom prst="rect">
            <a:avLst/>
          </a:prstGeom>
          <a:noFill/>
          <a:ln>
            <a:noFill/>
          </a:ln>
        </p:spPr>
        <p:txBody>
          <a:bodyPr anchorCtr="0" anchor="t" bIns="56525" lIns="113100" spcFirstLastPara="1" rIns="113100" wrap="square" tIns="56525">
            <a:noAutofit/>
          </a:bodyPr>
          <a:lstStyle>
            <a:lvl1pPr indent="-228600" lvl="0" marL="457200" algn="l">
              <a:spcBef>
                <a:spcPts val="300"/>
              </a:spcBef>
              <a:spcAft>
                <a:spcPts val="0"/>
              </a:spcAft>
              <a:buSzPts val="1000"/>
              <a:buNone/>
              <a:defRPr sz="1700"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algn="l">
              <a:spcBef>
                <a:spcPts val="300"/>
              </a:spcBef>
              <a:spcAft>
                <a:spcPts val="0"/>
              </a:spcAft>
              <a:buSzPts val="1600"/>
              <a:buNone/>
              <a:defRPr sz="1500"/>
            </a:lvl2pPr>
            <a:lvl3pPr indent="-228600" lvl="2" marL="1371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200"/>
            </a:lvl3pPr>
            <a:lvl4pPr indent="-228600" lvl="3" marL="18288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None/>
              <a:defRPr sz="1100"/>
            </a:lvl4pPr>
            <a:lvl5pPr indent="-228600" lvl="4" marL="22860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None/>
              <a:defRPr sz="1100"/>
            </a:lvl5pPr>
            <a:lvl6pPr indent="-228600" lvl="5" marL="27432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 sz="1100"/>
            </a:lvl6pPr>
            <a:lvl7pPr indent="-228600" lvl="6" marL="32004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 sz="1100"/>
            </a:lvl7pPr>
            <a:lvl8pPr indent="-228600" lvl="7" marL="3657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 sz="1100"/>
            </a:lvl8pPr>
            <a:lvl9pPr indent="-228600" lvl="8" marL="41148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 sz="1100"/>
            </a:lvl9pPr>
          </a:lstStyle>
          <a:p/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23"/>
          <p:cNvSpPr txBox="1"/>
          <p:nvPr>
            <p:ph type="title"/>
          </p:nvPr>
        </p:nvSpPr>
        <p:spPr>
          <a:xfrm>
            <a:off x="411499" y="420673"/>
            <a:ext cx="8350500" cy="86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56525" lIns="113100" spcFirstLastPara="1" rIns="113100" wrap="square" tIns="56525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700"/>
              <a:buNone/>
              <a:defRPr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7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7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7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7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7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7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7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700"/>
              <a:buNone/>
              <a:defRPr/>
            </a:lvl9pPr>
          </a:lstStyle>
          <a:p/>
        </p:txBody>
      </p:sp>
      <p:sp>
        <p:nvSpPr>
          <p:cNvPr id="88" name="Google Shape;88;p23"/>
          <p:cNvSpPr txBox="1"/>
          <p:nvPr>
            <p:ph idx="1" type="body"/>
          </p:nvPr>
        </p:nvSpPr>
        <p:spPr>
          <a:xfrm rot="5400000">
            <a:off x="1962010" y="18185"/>
            <a:ext cx="5634900" cy="8685900"/>
          </a:xfrm>
          <a:prstGeom prst="rect">
            <a:avLst/>
          </a:prstGeom>
          <a:noFill/>
          <a:ln>
            <a:noFill/>
          </a:ln>
        </p:spPr>
        <p:txBody>
          <a:bodyPr anchorCtr="0" anchor="t" bIns="56525" lIns="113100" spcFirstLastPara="1" rIns="113100" wrap="square" tIns="56525">
            <a:noAutofit/>
          </a:bodyPr>
          <a:lstStyle>
            <a:lvl1pPr indent="-342900" lvl="0" marL="457200" algn="l">
              <a:spcBef>
                <a:spcPts val="600"/>
              </a:spcBef>
              <a:spcAft>
                <a:spcPts val="0"/>
              </a:spcAft>
              <a:buSzPts val="1800"/>
              <a:buChar char="⬛"/>
              <a:defRPr>
                <a:latin typeface="Calibri"/>
                <a:ea typeface="Calibri"/>
                <a:cs typeface="Calibri"/>
                <a:sym typeface="Calibri"/>
              </a:defRPr>
            </a:lvl1pPr>
            <a:lvl2pPr indent="-400050" lvl="1" marL="914400" algn="l">
              <a:spcBef>
                <a:spcPts val="500"/>
              </a:spcBef>
              <a:spcAft>
                <a:spcPts val="0"/>
              </a:spcAft>
              <a:buSzPts val="2700"/>
              <a:buChar char="▪"/>
              <a:defRPr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algn="l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▪"/>
              <a:defRPr>
                <a:latin typeface="Calibri"/>
                <a:ea typeface="Calibri"/>
                <a:cs typeface="Calibri"/>
                <a:sym typeface="Calibri"/>
              </a:defRPr>
            </a:lvl3pPr>
            <a:lvl4pPr indent="-387350" lvl="3" marL="1828800" algn="l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Calibri"/>
              <a:buChar char="–"/>
              <a:defRPr>
                <a:latin typeface="Calibri"/>
                <a:ea typeface="Calibri"/>
                <a:cs typeface="Calibri"/>
                <a:sym typeface="Calibri"/>
              </a:defRPr>
            </a:lvl4pPr>
            <a:lvl5pPr indent="-387350" lvl="4" marL="2286000" algn="l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Calibri"/>
              <a:buChar char="»"/>
              <a:defRPr>
                <a:latin typeface="Calibri"/>
                <a:ea typeface="Calibri"/>
                <a:cs typeface="Calibri"/>
                <a:sym typeface="Calibri"/>
              </a:defRPr>
            </a:lvl5pPr>
            <a:lvl6pPr indent="-368300" lvl="5" marL="27432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200"/>
              <a:buChar char="»"/>
              <a:defRPr/>
            </a:lvl6pPr>
            <a:lvl7pPr indent="-368300" lvl="6" marL="3200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200"/>
              <a:buChar char="»"/>
              <a:defRPr/>
            </a:lvl7pPr>
            <a:lvl8pPr indent="-368300" lvl="7" marL="3657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200"/>
              <a:buChar char="»"/>
              <a:defRPr/>
            </a:lvl8pPr>
            <a:lvl9pPr indent="-368300" lvl="8" marL="41148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200"/>
              <a:buChar char="»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type="vertTitleAndTx">
  <p:cSld name="VERTICAL_TITLE_AND_VERTICAL_TEXT"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24"/>
          <p:cNvSpPr txBox="1"/>
          <p:nvPr>
            <p:ph type="title"/>
          </p:nvPr>
        </p:nvSpPr>
        <p:spPr>
          <a:xfrm rot="5400000">
            <a:off x="5396400" y="2516580"/>
            <a:ext cx="6919500" cy="2404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56525" lIns="113100" spcFirstLastPara="1" rIns="113100" wrap="square" tIns="56525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700"/>
              <a:buNone/>
              <a:defRPr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7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7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7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7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7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7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7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700"/>
              <a:buNone/>
              <a:defRPr/>
            </a:lvl9pPr>
          </a:lstStyle>
          <a:p/>
        </p:txBody>
      </p:sp>
      <p:sp>
        <p:nvSpPr>
          <p:cNvPr id="91" name="Google Shape;91;p24"/>
          <p:cNvSpPr txBox="1"/>
          <p:nvPr>
            <p:ph idx="1" type="body"/>
          </p:nvPr>
        </p:nvSpPr>
        <p:spPr>
          <a:xfrm rot="5400000">
            <a:off x="501574" y="193980"/>
            <a:ext cx="6919500" cy="7049700"/>
          </a:xfrm>
          <a:prstGeom prst="rect">
            <a:avLst/>
          </a:prstGeom>
          <a:noFill/>
          <a:ln>
            <a:noFill/>
          </a:ln>
        </p:spPr>
        <p:txBody>
          <a:bodyPr anchorCtr="0" anchor="t" bIns="56525" lIns="113100" spcFirstLastPara="1" rIns="113100" wrap="square" tIns="56525">
            <a:noAutofit/>
          </a:bodyPr>
          <a:lstStyle>
            <a:lvl1pPr indent="-342900" lvl="0" marL="457200" algn="l">
              <a:spcBef>
                <a:spcPts val="600"/>
              </a:spcBef>
              <a:spcAft>
                <a:spcPts val="0"/>
              </a:spcAft>
              <a:buSzPts val="1800"/>
              <a:buChar char="⬛"/>
              <a:defRPr>
                <a:latin typeface="Calibri"/>
                <a:ea typeface="Calibri"/>
                <a:cs typeface="Calibri"/>
                <a:sym typeface="Calibri"/>
              </a:defRPr>
            </a:lvl1pPr>
            <a:lvl2pPr indent="-400050" lvl="1" marL="914400" algn="l">
              <a:spcBef>
                <a:spcPts val="500"/>
              </a:spcBef>
              <a:spcAft>
                <a:spcPts val="0"/>
              </a:spcAft>
              <a:buSzPts val="2700"/>
              <a:buChar char="▪"/>
              <a:defRPr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algn="l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▪"/>
              <a:defRPr>
                <a:latin typeface="Calibri"/>
                <a:ea typeface="Calibri"/>
                <a:cs typeface="Calibri"/>
                <a:sym typeface="Calibri"/>
              </a:defRPr>
            </a:lvl3pPr>
            <a:lvl4pPr indent="-387350" lvl="3" marL="1828800" algn="l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Calibri"/>
              <a:buChar char="–"/>
              <a:defRPr>
                <a:latin typeface="Calibri"/>
                <a:ea typeface="Calibri"/>
                <a:cs typeface="Calibri"/>
                <a:sym typeface="Calibri"/>
              </a:defRPr>
            </a:lvl4pPr>
            <a:lvl5pPr indent="-387350" lvl="4" marL="2286000" algn="l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Calibri"/>
              <a:buChar char="»"/>
              <a:defRPr>
                <a:latin typeface="Calibri"/>
                <a:ea typeface="Calibri"/>
                <a:cs typeface="Calibri"/>
                <a:sym typeface="Calibri"/>
              </a:defRPr>
            </a:lvl5pPr>
            <a:lvl6pPr indent="-368300" lvl="5" marL="27432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200"/>
              <a:buChar char="»"/>
              <a:defRPr/>
            </a:lvl6pPr>
            <a:lvl7pPr indent="-368300" lvl="6" marL="3200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200"/>
              <a:buChar char="»"/>
              <a:defRPr/>
            </a:lvl7pPr>
            <a:lvl8pPr indent="-368300" lvl="7" marL="3657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200"/>
              <a:buChar char="»"/>
              <a:defRPr/>
            </a:lvl8pPr>
            <a:lvl9pPr indent="-368300" lvl="8" marL="41148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200"/>
              <a:buChar char="»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, Content, and 2 Content" type="objAndTwoObj">
  <p:cSld name="OBJECT_AND_TWO_OBJECTS"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25"/>
          <p:cNvSpPr txBox="1"/>
          <p:nvPr>
            <p:ph type="title"/>
          </p:nvPr>
        </p:nvSpPr>
        <p:spPr>
          <a:xfrm>
            <a:off x="436563" y="259080"/>
            <a:ext cx="9621900" cy="86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56525" lIns="113100" spcFirstLastPara="1" rIns="113100" wrap="square" tIns="56525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700"/>
              <a:buNone/>
              <a:defRPr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7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7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7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7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7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7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7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700"/>
              <a:buNone/>
              <a:defRPr/>
            </a:lvl9pPr>
          </a:lstStyle>
          <a:p/>
        </p:txBody>
      </p:sp>
      <p:sp>
        <p:nvSpPr>
          <p:cNvPr id="94" name="Google Shape;94;p25"/>
          <p:cNvSpPr txBox="1"/>
          <p:nvPr>
            <p:ph idx="1" type="body"/>
          </p:nvPr>
        </p:nvSpPr>
        <p:spPr>
          <a:xfrm>
            <a:off x="701992" y="1543685"/>
            <a:ext cx="4259100" cy="5634900"/>
          </a:xfrm>
          <a:prstGeom prst="rect">
            <a:avLst/>
          </a:prstGeom>
          <a:noFill/>
          <a:ln>
            <a:noFill/>
          </a:ln>
        </p:spPr>
        <p:txBody>
          <a:bodyPr anchorCtr="0" anchor="t" bIns="56525" lIns="113100" spcFirstLastPara="1" rIns="113100" wrap="square" tIns="56525">
            <a:noAutofit/>
          </a:bodyPr>
          <a:lstStyle>
            <a:lvl1pPr indent="-342900" lvl="0" marL="457200" algn="l">
              <a:spcBef>
                <a:spcPts val="600"/>
              </a:spcBef>
              <a:spcAft>
                <a:spcPts val="0"/>
              </a:spcAft>
              <a:buSzPts val="1800"/>
              <a:buChar char="⬛"/>
              <a:defRPr>
                <a:latin typeface="Calibri"/>
                <a:ea typeface="Calibri"/>
                <a:cs typeface="Calibri"/>
                <a:sym typeface="Calibri"/>
              </a:defRPr>
            </a:lvl1pPr>
            <a:lvl2pPr indent="-400050" lvl="1" marL="914400" algn="l">
              <a:spcBef>
                <a:spcPts val="500"/>
              </a:spcBef>
              <a:spcAft>
                <a:spcPts val="0"/>
              </a:spcAft>
              <a:buSzPts val="2700"/>
              <a:buChar char="▪"/>
              <a:defRPr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algn="l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▪"/>
              <a:defRPr>
                <a:latin typeface="Calibri"/>
                <a:ea typeface="Calibri"/>
                <a:cs typeface="Calibri"/>
                <a:sym typeface="Calibri"/>
              </a:defRPr>
            </a:lvl3pPr>
            <a:lvl4pPr indent="-387350" lvl="3" marL="1828800" algn="l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Calibri"/>
              <a:buChar char="–"/>
              <a:defRPr>
                <a:latin typeface="Calibri"/>
                <a:ea typeface="Calibri"/>
                <a:cs typeface="Calibri"/>
                <a:sym typeface="Calibri"/>
              </a:defRPr>
            </a:lvl4pPr>
            <a:lvl5pPr indent="-387350" lvl="4" marL="2286000" algn="l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Calibri"/>
              <a:buChar char="»"/>
              <a:defRPr>
                <a:latin typeface="Calibri"/>
                <a:ea typeface="Calibri"/>
                <a:cs typeface="Calibri"/>
                <a:sym typeface="Calibri"/>
              </a:defRPr>
            </a:lvl5pPr>
            <a:lvl6pPr indent="-368300" lvl="5" marL="27432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200"/>
              <a:buChar char="»"/>
              <a:defRPr/>
            </a:lvl6pPr>
            <a:lvl7pPr indent="-368300" lvl="6" marL="3200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200"/>
              <a:buChar char="»"/>
              <a:defRPr/>
            </a:lvl7pPr>
            <a:lvl8pPr indent="-368300" lvl="7" marL="3657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200"/>
              <a:buChar char="»"/>
              <a:defRPr/>
            </a:lvl8pPr>
            <a:lvl9pPr indent="-368300" lvl="8" marL="41148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200"/>
              <a:buChar char="»"/>
              <a:defRPr/>
            </a:lvl9pPr>
          </a:lstStyle>
          <a:p/>
        </p:txBody>
      </p:sp>
      <p:sp>
        <p:nvSpPr>
          <p:cNvPr id="95" name="Google Shape;95;p25"/>
          <p:cNvSpPr txBox="1"/>
          <p:nvPr>
            <p:ph idx="2" type="body"/>
          </p:nvPr>
        </p:nvSpPr>
        <p:spPr>
          <a:xfrm>
            <a:off x="5128737" y="1543685"/>
            <a:ext cx="4259100" cy="2731200"/>
          </a:xfrm>
          <a:prstGeom prst="rect">
            <a:avLst/>
          </a:prstGeom>
          <a:noFill/>
          <a:ln>
            <a:noFill/>
          </a:ln>
        </p:spPr>
        <p:txBody>
          <a:bodyPr anchorCtr="0" anchor="t" bIns="56525" lIns="113100" spcFirstLastPara="1" rIns="113100" wrap="square" tIns="56525">
            <a:noAutofit/>
          </a:bodyPr>
          <a:lstStyle>
            <a:lvl1pPr indent="-342900" lvl="0" marL="457200" algn="l">
              <a:spcBef>
                <a:spcPts val="600"/>
              </a:spcBef>
              <a:spcAft>
                <a:spcPts val="0"/>
              </a:spcAft>
              <a:buSzPts val="1800"/>
              <a:buChar char="⬛"/>
              <a:defRPr>
                <a:latin typeface="Calibri"/>
                <a:ea typeface="Calibri"/>
                <a:cs typeface="Calibri"/>
                <a:sym typeface="Calibri"/>
              </a:defRPr>
            </a:lvl1pPr>
            <a:lvl2pPr indent="-400050" lvl="1" marL="914400" algn="l">
              <a:spcBef>
                <a:spcPts val="500"/>
              </a:spcBef>
              <a:spcAft>
                <a:spcPts val="0"/>
              </a:spcAft>
              <a:buSzPts val="2700"/>
              <a:buChar char="▪"/>
              <a:defRPr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algn="l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▪"/>
              <a:defRPr>
                <a:latin typeface="Calibri"/>
                <a:ea typeface="Calibri"/>
                <a:cs typeface="Calibri"/>
                <a:sym typeface="Calibri"/>
              </a:defRPr>
            </a:lvl3pPr>
            <a:lvl4pPr indent="-387350" lvl="3" marL="1828800" algn="l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Calibri"/>
              <a:buChar char="–"/>
              <a:defRPr>
                <a:latin typeface="Calibri"/>
                <a:ea typeface="Calibri"/>
                <a:cs typeface="Calibri"/>
                <a:sym typeface="Calibri"/>
              </a:defRPr>
            </a:lvl4pPr>
            <a:lvl5pPr indent="-387350" lvl="4" marL="2286000" algn="l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Calibri"/>
              <a:buChar char="»"/>
              <a:defRPr>
                <a:latin typeface="Calibri"/>
                <a:ea typeface="Calibri"/>
                <a:cs typeface="Calibri"/>
                <a:sym typeface="Calibri"/>
              </a:defRPr>
            </a:lvl5pPr>
            <a:lvl6pPr indent="-368300" lvl="5" marL="27432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200"/>
              <a:buChar char="»"/>
              <a:defRPr/>
            </a:lvl6pPr>
            <a:lvl7pPr indent="-368300" lvl="6" marL="3200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200"/>
              <a:buChar char="»"/>
              <a:defRPr/>
            </a:lvl7pPr>
            <a:lvl8pPr indent="-368300" lvl="7" marL="3657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200"/>
              <a:buChar char="»"/>
              <a:defRPr/>
            </a:lvl8pPr>
            <a:lvl9pPr indent="-368300" lvl="8" marL="41148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200"/>
              <a:buChar char="»"/>
              <a:defRPr/>
            </a:lvl9pPr>
          </a:lstStyle>
          <a:p/>
        </p:txBody>
      </p:sp>
      <p:sp>
        <p:nvSpPr>
          <p:cNvPr id="96" name="Google Shape;96;p25"/>
          <p:cNvSpPr txBox="1"/>
          <p:nvPr>
            <p:ph idx="3" type="body"/>
          </p:nvPr>
        </p:nvSpPr>
        <p:spPr>
          <a:xfrm>
            <a:off x="5128737" y="4447540"/>
            <a:ext cx="4259100" cy="2731200"/>
          </a:xfrm>
          <a:prstGeom prst="rect">
            <a:avLst/>
          </a:prstGeom>
          <a:noFill/>
          <a:ln>
            <a:noFill/>
          </a:ln>
        </p:spPr>
        <p:txBody>
          <a:bodyPr anchorCtr="0" anchor="t" bIns="56525" lIns="113100" spcFirstLastPara="1" rIns="113100" wrap="square" tIns="56525">
            <a:noAutofit/>
          </a:bodyPr>
          <a:lstStyle>
            <a:lvl1pPr indent="-342900" lvl="0" marL="457200" algn="l">
              <a:spcBef>
                <a:spcPts val="600"/>
              </a:spcBef>
              <a:spcAft>
                <a:spcPts val="0"/>
              </a:spcAft>
              <a:buSzPts val="1800"/>
              <a:buChar char="⬛"/>
              <a:defRPr>
                <a:latin typeface="Calibri"/>
                <a:ea typeface="Calibri"/>
                <a:cs typeface="Calibri"/>
                <a:sym typeface="Calibri"/>
              </a:defRPr>
            </a:lvl1pPr>
            <a:lvl2pPr indent="-400050" lvl="1" marL="914400" algn="l">
              <a:spcBef>
                <a:spcPts val="500"/>
              </a:spcBef>
              <a:spcAft>
                <a:spcPts val="0"/>
              </a:spcAft>
              <a:buSzPts val="2700"/>
              <a:buChar char="▪"/>
              <a:defRPr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algn="l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▪"/>
              <a:defRPr>
                <a:latin typeface="Calibri"/>
                <a:ea typeface="Calibri"/>
                <a:cs typeface="Calibri"/>
                <a:sym typeface="Calibri"/>
              </a:defRPr>
            </a:lvl3pPr>
            <a:lvl4pPr indent="-387350" lvl="3" marL="1828800" algn="l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Calibri"/>
              <a:buChar char="–"/>
              <a:defRPr>
                <a:latin typeface="Calibri"/>
                <a:ea typeface="Calibri"/>
                <a:cs typeface="Calibri"/>
                <a:sym typeface="Calibri"/>
              </a:defRPr>
            </a:lvl4pPr>
            <a:lvl5pPr indent="-387350" lvl="4" marL="2286000" algn="l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Calibri"/>
              <a:buChar char="»"/>
              <a:defRPr>
                <a:latin typeface="Calibri"/>
                <a:ea typeface="Calibri"/>
                <a:cs typeface="Calibri"/>
                <a:sym typeface="Calibri"/>
              </a:defRPr>
            </a:lvl5pPr>
            <a:lvl6pPr indent="-368300" lvl="5" marL="27432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200"/>
              <a:buChar char="»"/>
              <a:defRPr/>
            </a:lvl6pPr>
            <a:lvl7pPr indent="-368300" lvl="6" marL="3200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200"/>
              <a:buChar char="»"/>
              <a:defRPr/>
            </a:lvl7pPr>
            <a:lvl8pPr indent="-368300" lvl="7" marL="3657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200"/>
              <a:buChar char="»"/>
              <a:defRPr/>
            </a:lvl8pPr>
            <a:lvl9pPr indent="-368300" lvl="8" marL="41148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200"/>
              <a:buChar char="»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, Text, and Content" type="txAndObj">
  <p:cSld name="TEXT_AND_OBJECT"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26"/>
          <p:cNvSpPr txBox="1"/>
          <p:nvPr>
            <p:ph type="title"/>
          </p:nvPr>
        </p:nvSpPr>
        <p:spPr>
          <a:xfrm>
            <a:off x="436563" y="259080"/>
            <a:ext cx="9621900" cy="86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56525" lIns="113100" spcFirstLastPara="1" rIns="113100" wrap="square" tIns="56525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700"/>
              <a:buNone/>
              <a:defRPr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7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7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7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7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7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7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7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700"/>
              <a:buNone/>
              <a:defRPr/>
            </a:lvl9pPr>
          </a:lstStyle>
          <a:p/>
        </p:txBody>
      </p:sp>
      <p:sp>
        <p:nvSpPr>
          <p:cNvPr id="99" name="Google Shape;99;p26"/>
          <p:cNvSpPr txBox="1"/>
          <p:nvPr>
            <p:ph idx="1" type="body"/>
          </p:nvPr>
        </p:nvSpPr>
        <p:spPr>
          <a:xfrm>
            <a:off x="701992" y="1543685"/>
            <a:ext cx="4259100" cy="5634900"/>
          </a:xfrm>
          <a:prstGeom prst="rect">
            <a:avLst/>
          </a:prstGeom>
          <a:noFill/>
          <a:ln>
            <a:noFill/>
          </a:ln>
        </p:spPr>
        <p:txBody>
          <a:bodyPr anchorCtr="0" anchor="t" bIns="56525" lIns="113100" spcFirstLastPara="1" rIns="113100" wrap="square" tIns="56525">
            <a:noAutofit/>
          </a:bodyPr>
          <a:lstStyle>
            <a:lvl1pPr indent="-342900" lvl="0" marL="457200" algn="l">
              <a:spcBef>
                <a:spcPts val="600"/>
              </a:spcBef>
              <a:spcAft>
                <a:spcPts val="0"/>
              </a:spcAft>
              <a:buSzPts val="1800"/>
              <a:buChar char="⬛"/>
              <a:defRPr>
                <a:latin typeface="Calibri"/>
                <a:ea typeface="Calibri"/>
                <a:cs typeface="Calibri"/>
                <a:sym typeface="Calibri"/>
              </a:defRPr>
            </a:lvl1pPr>
            <a:lvl2pPr indent="-400050" lvl="1" marL="914400" algn="l">
              <a:spcBef>
                <a:spcPts val="500"/>
              </a:spcBef>
              <a:spcAft>
                <a:spcPts val="0"/>
              </a:spcAft>
              <a:buSzPts val="2700"/>
              <a:buChar char="▪"/>
              <a:defRPr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algn="l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▪"/>
              <a:defRPr>
                <a:latin typeface="Calibri"/>
                <a:ea typeface="Calibri"/>
                <a:cs typeface="Calibri"/>
                <a:sym typeface="Calibri"/>
              </a:defRPr>
            </a:lvl3pPr>
            <a:lvl4pPr indent="-387350" lvl="3" marL="1828800" algn="l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Calibri"/>
              <a:buChar char="–"/>
              <a:defRPr>
                <a:latin typeface="Calibri"/>
                <a:ea typeface="Calibri"/>
                <a:cs typeface="Calibri"/>
                <a:sym typeface="Calibri"/>
              </a:defRPr>
            </a:lvl4pPr>
            <a:lvl5pPr indent="-387350" lvl="4" marL="2286000" algn="l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Calibri"/>
              <a:buChar char="»"/>
              <a:defRPr>
                <a:latin typeface="Calibri"/>
                <a:ea typeface="Calibri"/>
                <a:cs typeface="Calibri"/>
                <a:sym typeface="Calibri"/>
              </a:defRPr>
            </a:lvl5pPr>
            <a:lvl6pPr indent="-368300" lvl="5" marL="27432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200"/>
              <a:buChar char="»"/>
              <a:defRPr/>
            </a:lvl6pPr>
            <a:lvl7pPr indent="-368300" lvl="6" marL="3200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200"/>
              <a:buChar char="»"/>
              <a:defRPr/>
            </a:lvl7pPr>
            <a:lvl8pPr indent="-368300" lvl="7" marL="3657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200"/>
              <a:buChar char="»"/>
              <a:defRPr/>
            </a:lvl8pPr>
            <a:lvl9pPr indent="-368300" lvl="8" marL="41148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200"/>
              <a:buChar char="»"/>
              <a:defRPr/>
            </a:lvl9pPr>
          </a:lstStyle>
          <a:p/>
        </p:txBody>
      </p:sp>
      <p:sp>
        <p:nvSpPr>
          <p:cNvPr id="100" name="Google Shape;100;p26"/>
          <p:cNvSpPr txBox="1"/>
          <p:nvPr>
            <p:ph idx="2" type="body"/>
          </p:nvPr>
        </p:nvSpPr>
        <p:spPr>
          <a:xfrm>
            <a:off x="5128737" y="1543685"/>
            <a:ext cx="4259100" cy="5634900"/>
          </a:xfrm>
          <a:prstGeom prst="rect">
            <a:avLst/>
          </a:prstGeom>
          <a:noFill/>
          <a:ln>
            <a:noFill/>
          </a:ln>
        </p:spPr>
        <p:txBody>
          <a:bodyPr anchorCtr="0" anchor="t" bIns="56525" lIns="113100" spcFirstLastPara="1" rIns="113100" wrap="square" tIns="56525">
            <a:noAutofit/>
          </a:bodyPr>
          <a:lstStyle>
            <a:lvl1pPr indent="-342900" lvl="0" marL="457200" algn="l">
              <a:spcBef>
                <a:spcPts val="600"/>
              </a:spcBef>
              <a:spcAft>
                <a:spcPts val="0"/>
              </a:spcAft>
              <a:buSzPts val="1800"/>
              <a:buChar char="⬛"/>
              <a:defRPr>
                <a:latin typeface="Calibri"/>
                <a:ea typeface="Calibri"/>
                <a:cs typeface="Calibri"/>
                <a:sym typeface="Calibri"/>
              </a:defRPr>
            </a:lvl1pPr>
            <a:lvl2pPr indent="-400050" lvl="1" marL="914400" algn="l">
              <a:spcBef>
                <a:spcPts val="500"/>
              </a:spcBef>
              <a:spcAft>
                <a:spcPts val="0"/>
              </a:spcAft>
              <a:buSzPts val="2700"/>
              <a:buChar char="▪"/>
              <a:defRPr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algn="l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▪"/>
              <a:defRPr>
                <a:latin typeface="Calibri"/>
                <a:ea typeface="Calibri"/>
                <a:cs typeface="Calibri"/>
                <a:sym typeface="Calibri"/>
              </a:defRPr>
            </a:lvl3pPr>
            <a:lvl4pPr indent="-387350" lvl="3" marL="1828800" algn="l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Calibri"/>
              <a:buChar char="–"/>
              <a:defRPr>
                <a:latin typeface="Calibri"/>
                <a:ea typeface="Calibri"/>
                <a:cs typeface="Calibri"/>
                <a:sym typeface="Calibri"/>
              </a:defRPr>
            </a:lvl4pPr>
            <a:lvl5pPr indent="-387350" lvl="4" marL="2286000" algn="l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Calibri"/>
              <a:buChar char="»"/>
              <a:defRPr>
                <a:latin typeface="Calibri"/>
                <a:ea typeface="Calibri"/>
                <a:cs typeface="Calibri"/>
                <a:sym typeface="Calibri"/>
              </a:defRPr>
            </a:lvl5pPr>
            <a:lvl6pPr indent="-368300" lvl="5" marL="27432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200"/>
              <a:buChar char="»"/>
              <a:defRPr/>
            </a:lvl6pPr>
            <a:lvl7pPr indent="-368300" lvl="6" marL="3200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200"/>
              <a:buChar char="»"/>
              <a:defRPr/>
            </a:lvl7pPr>
            <a:lvl8pPr indent="-368300" lvl="7" marL="3657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200"/>
              <a:buChar char="»"/>
              <a:defRPr/>
            </a:lvl8pPr>
            <a:lvl9pPr indent="-368300" lvl="8" marL="41148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200"/>
              <a:buChar char="»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42870" y="672482"/>
            <a:ext cx="9372600" cy="865500"/>
          </a:xfrm>
          <a:prstGeom prst="rect">
            <a:avLst/>
          </a:prstGeom>
        </p:spPr>
        <p:txBody>
          <a:bodyPr anchorCtr="0" anchor="t" bIns="113100" lIns="113100" spcFirstLastPara="1" rIns="113100" wrap="square" tIns="11310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42870" y="1741518"/>
            <a:ext cx="9372600" cy="5162700"/>
          </a:xfrm>
          <a:prstGeom prst="rect">
            <a:avLst/>
          </a:prstGeom>
        </p:spPr>
        <p:txBody>
          <a:bodyPr anchorCtr="0" anchor="t" bIns="113100" lIns="113100" spcFirstLastPara="1" rIns="113100" wrap="square" tIns="113100">
            <a:normAutofit/>
          </a:bodyPr>
          <a:lstStyle>
            <a:lvl1pPr indent="-368300" lvl="0" marL="457200">
              <a:spcBef>
                <a:spcPts val="0"/>
              </a:spcBef>
              <a:spcAft>
                <a:spcPts val="0"/>
              </a:spcAft>
              <a:buSzPts val="2200"/>
              <a:buChar char="●"/>
              <a:defRPr/>
            </a:lvl1pPr>
            <a:lvl2pPr indent="-336550" lvl="1" marL="914400">
              <a:spcBef>
                <a:spcPts val="0"/>
              </a:spcBef>
              <a:spcAft>
                <a:spcPts val="0"/>
              </a:spcAft>
              <a:buSzPts val="1700"/>
              <a:buChar char="○"/>
              <a:defRPr/>
            </a:lvl2pPr>
            <a:lvl3pPr indent="-336550" lvl="2" marL="1371600">
              <a:spcBef>
                <a:spcPts val="0"/>
              </a:spcBef>
              <a:spcAft>
                <a:spcPts val="0"/>
              </a:spcAft>
              <a:buSzPts val="1700"/>
              <a:buChar char="■"/>
              <a:defRPr/>
            </a:lvl3pPr>
            <a:lvl4pPr indent="-336550" lvl="3" marL="1828800">
              <a:spcBef>
                <a:spcPts val="0"/>
              </a:spcBef>
              <a:spcAft>
                <a:spcPts val="0"/>
              </a:spcAft>
              <a:buSzPts val="1700"/>
              <a:buChar char="●"/>
              <a:defRPr/>
            </a:lvl4pPr>
            <a:lvl5pPr indent="-336550" lvl="4" marL="2286000">
              <a:spcBef>
                <a:spcPts val="0"/>
              </a:spcBef>
              <a:spcAft>
                <a:spcPts val="0"/>
              </a:spcAft>
              <a:buSzPts val="1700"/>
              <a:buChar char="○"/>
              <a:defRPr/>
            </a:lvl5pPr>
            <a:lvl6pPr indent="-336550" lvl="5" marL="2743200">
              <a:spcBef>
                <a:spcPts val="0"/>
              </a:spcBef>
              <a:spcAft>
                <a:spcPts val="0"/>
              </a:spcAft>
              <a:buSzPts val="1700"/>
              <a:buChar char="■"/>
              <a:defRPr/>
            </a:lvl6pPr>
            <a:lvl7pPr indent="-336550" lvl="6" marL="3200400">
              <a:spcBef>
                <a:spcPts val="0"/>
              </a:spcBef>
              <a:spcAft>
                <a:spcPts val="0"/>
              </a:spcAft>
              <a:buSzPts val="1700"/>
              <a:buChar char="●"/>
              <a:defRPr/>
            </a:lvl7pPr>
            <a:lvl8pPr indent="-336550" lvl="7" marL="3657600">
              <a:spcBef>
                <a:spcPts val="0"/>
              </a:spcBef>
              <a:spcAft>
                <a:spcPts val="0"/>
              </a:spcAft>
              <a:buSzPts val="1700"/>
              <a:buChar char="○"/>
              <a:defRPr/>
            </a:lvl8pPr>
            <a:lvl9pPr indent="-336550" lvl="8" marL="4114800">
              <a:spcBef>
                <a:spcPts val="0"/>
              </a:spcBef>
              <a:spcAft>
                <a:spcPts val="0"/>
              </a:spcAft>
              <a:buSzPts val="17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9319704" y="7046639"/>
            <a:ext cx="603600" cy="594900"/>
          </a:xfrm>
          <a:prstGeom prst="rect">
            <a:avLst/>
          </a:prstGeom>
        </p:spPr>
        <p:txBody>
          <a:bodyPr anchorCtr="0" anchor="ctr" bIns="113100" lIns="113100" spcFirstLastPara="1" rIns="113100" wrap="square" tIns="11310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42870" y="672482"/>
            <a:ext cx="9372600" cy="865500"/>
          </a:xfrm>
          <a:prstGeom prst="rect">
            <a:avLst/>
          </a:prstGeom>
        </p:spPr>
        <p:txBody>
          <a:bodyPr anchorCtr="0" anchor="t" bIns="113100" lIns="113100" spcFirstLastPara="1" rIns="113100" wrap="square" tIns="11310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42870" y="1741518"/>
            <a:ext cx="4399800" cy="5162700"/>
          </a:xfrm>
          <a:prstGeom prst="rect">
            <a:avLst/>
          </a:prstGeom>
        </p:spPr>
        <p:txBody>
          <a:bodyPr anchorCtr="0" anchor="t" bIns="113100" lIns="113100" spcFirstLastPara="1" rIns="113100" wrap="square" tIns="113100">
            <a:normAutofit/>
          </a:bodyPr>
          <a:lstStyle>
            <a:lvl1pPr indent="-336550" lvl="0" marL="457200">
              <a:spcBef>
                <a:spcPts val="0"/>
              </a:spcBef>
              <a:spcAft>
                <a:spcPts val="0"/>
              </a:spcAft>
              <a:buSzPts val="1700"/>
              <a:buChar char="●"/>
              <a:defRPr sz="1700"/>
            </a:lvl1pPr>
            <a:lvl2pPr indent="-323850" lvl="1" marL="914400">
              <a:spcBef>
                <a:spcPts val="0"/>
              </a:spcBef>
              <a:spcAft>
                <a:spcPts val="0"/>
              </a:spcAft>
              <a:buSzPts val="1500"/>
              <a:buChar char="○"/>
              <a:defRPr sz="1500"/>
            </a:lvl2pPr>
            <a:lvl3pPr indent="-323850" lvl="2" marL="1371600">
              <a:spcBef>
                <a:spcPts val="0"/>
              </a:spcBef>
              <a:spcAft>
                <a:spcPts val="0"/>
              </a:spcAft>
              <a:buSzPts val="1500"/>
              <a:buChar char="■"/>
              <a:defRPr sz="1500"/>
            </a:lvl3pPr>
            <a:lvl4pPr indent="-323850" lvl="3" marL="1828800">
              <a:spcBef>
                <a:spcPts val="0"/>
              </a:spcBef>
              <a:spcAft>
                <a:spcPts val="0"/>
              </a:spcAft>
              <a:buSzPts val="1500"/>
              <a:buChar char="●"/>
              <a:defRPr sz="1500"/>
            </a:lvl4pPr>
            <a:lvl5pPr indent="-323850" lvl="4" marL="2286000">
              <a:spcBef>
                <a:spcPts val="0"/>
              </a:spcBef>
              <a:spcAft>
                <a:spcPts val="0"/>
              </a:spcAft>
              <a:buSzPts val="1500"/>
              <a:buChar char="○"/>
              <a:defRPr sz="1500"/>
            </a:lvl5pPr>
            <a:lvl6pPr indent="-323850" lvl="5" marL="2743200">
              <a:spcBef>
                <a:spcPts val="0"/>
              </a:spcBef>
              <a:spcAft>
                <a:spcPts val="0"/>
              </a:spcAft>
              <a:buSzPts val="1500"/>
              <a:buChar char="■"/>
              <a:defRPr sz="1500"/>
            </a:lvl6pPr>
            <a:lvl7pPr indent="-323850" lvl="6" marL="3200400">
              <a:spcBef>
                <a:spcPts val="0"/>
              </a:spcBef>
              <a:spcAft>
                <a:spcPts val="0"/>
              </a:spcAft>
              <a:buSzPts val="1500"/>
              <a:buChar char="●"/>
              <a:defRPr sz="1500"/>
            </a:lvl7pPr>
            <a:lvl8pPr indent="-323850" lvl="7" marL="3657600">
              <a:spcBef>
                <a:spcPts val="0"/>
              </a:spcBef>
              <a:spcAft>
                <a:spcPts val="0"/>
              </a:spcAft>
              <a:buSzPts val="1500"/>
              <a:buChar char="○"/>
              <a:defRPr sz="1500"/>
            </a:lvl8pPr>
            <a:lvl9pPr indent="-323850" lvl="8" marL="4114800">
              <a:spcBef>
                <a:spcPts val="0"/>
              </a:spcBef>
              <a:spcAft>
                <a:spcPts val="0"/>
              </a:spcAft>
              <a:buSzPts val="1500"/>
              <a:buChar char="■"/>
              <a:defRPr sz="15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5315640" y="1741518"/>
            <a:ext cx="4399800" cy="5162700"/>
          </a:xfrm>
          <a:prstGeom prst="rect">
            <a:avLst/>
          </a:prstGeom>
        </p:spPr>
        <p:txBody>
          <a:bodyPr anchorCtr="0" anchor="t" bIns="113100" lIns="113100" spcFirstLastPara="1" rIns="113100" wrap="square" tIns="113100">
            <a:normAutofit/>
          </a:bodyPr>
          <a:lstStyle>
            <a:lvl1pPr indent="-336550" lvl="0" marL="457200">
              <a:spcBef>
                <a:spcPts val="0"/>
              </a:spcBef>
              <a:spcAft>
                <a:spcPts val="0"/>
              </a:spcAft>
              <a:buSzPts val="1700"/>
              <a:buChar char="●"/>
              <a:defRPr sz="1700"/>
            </a:lvl1pPr>
            <a:lvl2pPr indent="-323850" lvl="1" marL="914400">
              <a:spcBef>
                <a:spcPts val="0"/>
              </a:spcBef>
              <a:spcAft>
                <a:spcPts val="0"/>
              </a:spcAft>
              <a:buSzPts val="1500"/>
              <a:buChar char="○"/>
              <a:defRPr sz="1500"/>
            </a:lvl2pPr>
            <a:lvl3pPr indent="-323850" lvl="2" marL="1371600">
              <a:spcBef>
                <a:spcPts val="0"/>
              </a:spcBef>
              <a:spcAft>
                <a:spcPts val="0"/>
              </a:spcAft>
              <a:buSzPts val="1500"/>
              <a:buChar char="■"/>
              <a:defRPr sz="1500"/>
            </a:lvl3pPr>
            <a:lvl4pPr indent="-323850" lvl="3" marL="1828800">
              <a:spcBef>
                <a:spcPts val="0"/>
              </a:spcBef>
              <a:spcAft>
                <a:spcPts val="0"/>
              </a:spcAft>
              <a:buSzPts val="1500"/>
              <a:buChar char="●"/>
              <a:defRPr sz="1500"/>
            </a:lvl4pPr>
            <a:lvl5pPr indent="-323850" lvl="4" marL="2286000">
              <a:spcBef>
                <a:spcPts val="0"/>
              </a:spcBef>
              <a:spcAft>
                <a:spcPts val="0"/>
              </a:spcAft>
              <a:buSzPts val="1500"/>
              <a:buChar char="○"/>
              <a:defRPr sz="1500"/>
            </a:lvl5pPr>
            <a:lvl6pPr indent="-323850" lvl="5" marL="2743200">
              <a:spcBef>
                <a:spcPts val="0"/>
              </a:spcBef>
              <a:spcAft>
                <a:spcPts val="0"/>
              </a:spcAft>
              <a:buSzPts val="1500"/>
              <a:buChar char="■"/>
              <a:defRPr sz="1500"/>
            </a:lvl6pPr>
            <a:lvl7pPr indent="-323850" lvl="6" marL="3200400">
              <a:spcBef>
                <a:spcPts val="0"/>
              </a:spcBef>
              <a:spcAft>
                <a:spcPts val="0"/>
              </a:spcAft>
              <a:buSzPts val="1500"/>
              <a:buChar char="●"/>
              <a:defRPr sz="1500"/>
            </a:lvl7pPr>
            <a:lvl8pPr indent="-323850" lvl="7" marL="3657600">
              <a:spcBef>
                <a:spcPts val="0"/>
              </a:spcBef>
              <a:spcAft>
                <a:spcPts val="0"/>
              </a:spcAft>
              <a:buSzPts val="1500"/>
              <a:buChar char="○"/>
              <a:defRPr sz="1500"/>
            </a:lvl8pPr>
            <a:lvl9pPr indent="-323850" lvl="8" marL="4114800">
              <a:spcBef>
                <a:spcPts val="0"/>
              </a:spcBef>
              <a:spcAft>
                <a:spcPts val="0"/>
              </a:spcAft>
              <a:buSzPts val="1500"/>
              <a:buChar char="■"/>
              <a:defRPr sz="15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9319704" y="7046639"/>
            <a:ext cx="603600" cy="594900"/>
          </a:xfrm>
          <a:prstGeom prst="rect">
            <a:avLst/>
          </a:prstGeom>
        </p:spPr>
        <p:txBody>
          <a:bodyPr anchorCtr="0" anchor="ctr" bIns="113100" lIns="113100" spcFirstLastPara="1" rIns="113100" wrap="square" tIns="11310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42870" y="672482"/>
            <a:ext cx="9372600" cy="865500"/>
          </a:xfrm>
          <a:prstGeom prst="rect">
            <a:avLst/>
          </a:prstGeom>
        </p:spPr>
        <p:txBody>
          <a:bodyPr anchorCtr="0" anchor="t" bIns="113100" lIns="113100" spcFirstLastPara="1" rIns="113100" wrap="square" tIns="11310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9319704" y="7046639"/>
            <a:ext cx="603600" cy="594900"/>
          </a:xfrm>
          <a:prstGeom prst="rect">
            <a:avLst/>
          </a:prstGeom>
        </p:spPr>
        <p:txBody>
          <a:bodyPr anchorCtr="0" anchor="ctr" bIns="113100" lIns="113100" spcFirstLastPara="1" rIns="113100" wrap="square" tIns="11310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42870" y="839573"/>
            <a:ext cx="3088800" cy="1141800"/>
          </a:xfrm>
          <a:prstGeom prst="rect">
            <a:avLst/>
          </a:prstGeom>
        </p:spPr>
        <p:txBody>
          <a:bodyPr anchorCtr="0" anchor="b" bIns="113100" lIns="113100" spcFirstLastPara="1" rIns="113100" wrap="square" tIns="11310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42870" y="2099840"/>
            <a:ext cx="3088800" cy="4804500"/>
          </a:xfrm>
          <a:prstGeom prst="rect">
            <a:avLst/>
          </a:prstGeom>
        </p:spPr>
        <p:txBody>
          <a:bodyPr anchorCtr="0" anchor="t" bIns="113100" lIns="113100" spcFirstLastPara="1" rIns="113100" wrap="square" tIns="113100">
            <a:normAutofit/>
          </a:bodyPr>
          <a:lstStyle>
            <a:lvl1pPr indent="-323850" lvl="0" marL="457200">
              <a:spcBef>
                <a:spcPts val="0"/>
              </a:spcBef>
              <a:spcAft>
                <a:spcPts val="0"/>
              </a:spcAft>
              <a:buSzPts val="1500"/>
              <a:buChar char="●"/>
              <a:defRPr sz="1500"/>
            </a:lvl1pPr>
            <a:lvl2pPr indent="-323850" lvl="1" marL="914400">
              <a:spcBef>
                <a:spcPts val="0"/>
              </a:spcBef>
              <a:spcAft>
                <a:spcPts val="0"/>
              </a:spcAft>
              <a:buSzPts val="1500"/>
              <a:buChar char="○"/>
              <a:defRPr sz="1500"/>
            </a:lvl2pPr>
            <a:lvl3pPr indent="-323850" lvl="2" marL="1371600">
              <a:spcBef>
                <a:spcPts val="0"/>
              </a:spcBef>
              <a:spcAft>
                <a:spcPts val="0"/>
              </a:spcAft>
              <a:buSzPts val="1500"/>
              <a:buChar char="■"/>
              <a:defRPr sz="1500"/>
            </a:lvl3pPr>
            <a:lvl4pPr indent="-323850" lvl="3" marL="1828800">
              <a:spcBef>
                <a:spcPts val="0"/>
              </a:spcBef>
              <a:spcAft>
                <a:spcPts val="0"/>
              </a:spcAft>
              <a:buSzPts val="1500"/>
              <a:buChar char="●"/>
              <a:defRPr sz="1500"/>
            </a:lvl4pPr>
            <a:lvl5pPr indent="-323850" lvl="4" marL="2286000">
              <a:spcBef>
                <a:spcPts val="0"/>
              </a:spcBef>
              <a:spcAft>
                <a:spcPts val="0"/>
              </a:spcAft>
              <a:buSzPts val="1500"/>
              <a:buChar char="○"/>
              <a:defRPr sz="1500"/>
            </a:lvl5pPr>
            <a:lvl6pPr indent="-323850" lvl="5" marL="2743200">
              <a:spcBef>
                <a:spcPts val="0"/>
              </a:spcBef>
              <a:spcAft>
                <a:spcPts val="0"/>
              </a:spcAft>
              <a:buSzPts val="1500"/>
              <a:buChar char="■"/>
              <a:defRPr sz="1500"/>
            </a:lvl6pPr>
            <a:lvl7pPr indent="-323850" lvl="6" marL="3200400">
              <a:spcBef>
                <a:spcPts val="0"/>
              </a:spcBef>
              <a:spcAft>
                <a:spcPts val="0"/>
              </a:spcAft>
              <a:buSzPts val="1500"/>
              <a:buChar char="●"/>
              <a:defRPr sz="1500"/>
            </a:lvl7pPr>
            <a:lvl8pPr indent="-323850" lvl="7" marL="3657600">
              <a:spcBef>
                <a:spcPts val="0"/>
              </a:spcBef>
              <a:spcAft>
                <a:spcPts val="0"/>
              </a:spcAft>
              <a:buSzPts val="1500"/>
              <a:buChar char="○"/>
              <a:defRPr sz="1500"/>
            </a:lvl8pPr>
            <a:lvl9pPr indent="-323850" lvl="8" marL="4114800">
              <a:spcBef>
                <a:spcPts val="0"/>
              </a:spcBef>
              <a:spcAft>
                <a:spcPts val="0"/>
              </a:spcAft>
              <a:buSzPts val="1500"/>
              <a:buChar char="■"/>
              <a:defRPr sz="15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9319704" y="7046639"/>
            <a:ext cx="603600" cy="594900"/>
          </a:xfrm>
          <a:prstGeom prst="rect">
            <a:avLst/>
          </a:prstGeom>
        </p:spPr>
        <p:txBody>
          <a:bodyPr anchorCtr="0" anchor="ctr" bIns="113100" lIns="113100" spcFirstLastPara="1" rIns="113100" wrap="square" tIns="11310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539275" y="680227"/>
            <a:ext cx="7004700" cy="6181800"/>
          </a:xfrm>
          <a:prstGeom prst="rect">
            <a:avLst/>
          </a:prstGeom>
        </p:spPr>
        <p:txBody>
          <a:bodyPr anchorCtr="0" anchor="ctr" bIns="113100" lIns="113100" spcFirstLastPara="1" rIns="113100" wrap="square" tIns="11310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5900"/>
              <a:buNone/>
              <a:defRPr sz="5900"/>
            </a:lvl1pPr>
            <a:lvl2pPr lvl="1">
              <a:spcBef>
                <a:spcPts val="0"/>
              </a:spcBef>
              <a:spcAft>
                <a:spcPts val="0"/>
              </a:spcAft>
              <a:buSzPts val="5900"/>
              <a:buNone/>
              <a:defRPr sz="5900"/>
            </a:lvl2pPr>
            <a:lvl3pPr lvl="2">
              <a:spcBef>
                <a:spcPts val="0"/>
              </a:spcBef>
              <a:spcAft>
                <a:spcPts val="0"/>
              </a:spcAft>
              <a:buSzPts val="5900"/>
              <a:buNone/>
              <a:defRPr sz="5900"/>
            </a:lvl3pPr>
            <a:lvl4pPr lvl="3">
              <a:spcBef>
                <a:spcPts val="0"/>
              </a:spcBef>
              <a:spcAft>
                <a:spcPts val="0"/>
              </a:spcAft>
              <a:buSzPts val="5900"/>
              <a:buNone/>
              <a:defRPr sz="5900"/>
            </a:lvl4pPr>
            <a:lvl5pPr lvl="4">
              <a:spcBef>
                <a:spcPts val="0"/>
              </a:spcBef>
              <a:spcAft>
                <a:spcPts val="0"/>
              </a:spcAft>
              <a:buSzPts val="5900"/>
              <a:buNone/>
              <a:defRPr sz="5900"/>
            </a:lvl5pPr>
            <a:lvl6pPr lvl="5">
              <a:spcBef>
                <a:spcPts val="0"/>
              </a:spcBef>
              <a:spcAft>
                <a:spcPts val="0"/>
              </a:spcAft>
              <a:buSzPts val="5900"/>
              <a:buNone/>
              <a:defRPr sz="5900"/>
            </a:lvl6pPr>
            <a:lvl7pPr lvl="6">
              <a:spcBef>
                <a:spcPts val="0"/>
              </a:spcBef>
              <a:spcAft>
                <a:spcPts val="0"/>
              </a:spcAft>
              <a:buSzPts val="5900"/>
              <a:buNone/>
              <a:defRPr sz="5900"/>
            </a:lvl7pPr>
            <a:lvl8pPr lvl="7">
              <a:spcBef>
                <a:spcPts val="0"/>
              </a:spcBef>
              <a:spcAft>
                <a:spcPts val="0"/>
              </a:spcAft>
              <a:buSzPts val="5900"/>
              <a:buNone/>
              <a:defRPr sz="5900"/>
            </a:lvl8pPr>
            <a:lvl9pPr lvl="8">
              <a:spcBef>
                <a:spcPts val="0"/>
              </a:spcBef>
              <a:spcAft>
                <a:spcPts val="0"/>
              </a:spcAft>
              <a:buSzPts val="5900"/>
              <a:buNone/>
              <a:defRPr sz="59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9319704" y="7046639"/>
            <a:ext cx="603600" cy="594900"/>
          </a:xfrm>
          <a:prstGeom prst="rect">
            <a:avLst/>
          </a:prstGeom>
        </p:spPr>
        <p:txBody>
          <a:bodyPr anchorCtr="0" anchor="ctr" bIns="113100" lIns="113100" spcFirstLastPara="1" rIns="113100" wrap="square" tIns="11310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5029200" y="-189"/>
            <a:ext cx="5029200" cy="77724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113100" lIns="113100" spcFirstLastPara="1" rIns="113100" wrap="square" tIns="1131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92050" y="1863464"/>
            <a:ext cx="4449600" cy="2239800"/>
          </a:xfrm>
          <a:prstGeom prst="rect">
            <a:avLst/>
          </a:prstGeom>
        </p:spPr>
        <p:txBody>
          <a:bodyPr anchorCtr="0" anchor="b" bIns="113100" lIns="113100" spcFirstLastPara="1" rIns="113100" wrap="square" tIns="1131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92050" y="4235758"/>
            <a:ext cx="4449600" cy="1866300"/>
          </a:xfrm>
          <a:prstGeom prst="rect">
            <a:avLst/>
          </a:prstGeom>
        </p:spPr>
        <p:txBody>
          <a:bodyPr anchorCtr="0" anchor="t" bIns="113100" lIns="113100" spcFirstLastPara="1" rIns="113100" wrap="square" tIns="11310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5433450" y="1094158"/>
            <a:ext cx="4220700" cy="5583600"/>
          </a:xfrm>
          <a:prstGeom prst="rect">
            <a:avLst/>
          </a:prstGeom>
        </p:spPr>
        <p:txBody>
          <a:bodyPr anchorCtr="0" anchor="ctr" bIns="113100" lIns="113100" spcFirstLastPara="1" rIns="113100" wrap="square" tIns="113100">
            <a:normAutofit/>
          </a:bodyPr>
          <a:lstStyle>
            <a:lvl1pPr indent="-368300" lvl="0" marL="457200">
              <a:spcBef>
                <a:spcPts val="0"/>
              </a:spcBef>
              <a:spcAft>
                <a:spcPts val="0"/>
              </a:spcAft>
              <a:buSzPts val="2200"/>
              <a:buChar char="●"/>
              <a:defRPr/>
            </a:lvl1pPr>
            <a:lvl2pPr indent="-336550" lvl="1" marL="914400">
              <a:spcBef>
                <a:spcPts val="0"/>
              </a:spcBef>
              <a:spcAft>
                <a:spcPts val="0"/>
              </a:spcAft>
              <a:buSzPts val="1700"/>
              <a:buChar char="○"/>
              <a:defRPr/>
            </a:lvl2pPr>
            <a:lvl3pPr indent="-336550" lvl="2" marL="1371600">
              <a:spcBef>
                <a:spcPts val="0"/>
              </a:spcBef>
              <a:spcAft>
                <a:spcPts val="0"/>
              </a:spcAft>
              <a:buSzPts val="1700"/>
              <a:buChar char="■"/>
              <a:defRPr/>
            </a:lvl3pPr>
            <a:lvl4pPr indent="-336550" lvl="3" marL="1828800">
              <a:spcBef>
                <a:spcPts val="0"/>
              </a:spcBef>
              <a:spcAft>
                <a:spcPts val="0"/>
              </a:spcAft>
              <a:buSzPts val="1700"/>
              <a:buChar char="●"/>
              <a:defRPr/>
            </a:lvl4pPr>
            <a:lvl5pPr indent="-336550" lvl="4" marL="2286000">
              <a:spcBef>
                <a:spcPts val="0"/>
              </a:spcBef>
              <a:spcAft>
                <a:spcPts val="0"/>
              </a:spcAft>
              <a:buSzPts val="1700"/>
              <a:buChar char="○"/>
              <a:defRPr/>
            </a:lvl5pPr>
            <a:lvl6pPr indent="-336550" lvl="5" marL="2743200">
              <a:spcBef>
                <a:spcPts val="0"/>
              </a:spcBef>
              <a:spcAft>
                <a:spcPts val="0"/>
              </a:spcAft>
              <a:buSzPts val="1700"/>
              <a:buChar char="■"/>
              <a:defRPr/>
            </a:lvl6pPr>
            <a:lvl7pPr indent="-336550" lvl="6" marL="3200400">
              <a:spcBef>
                <a:spcPts val="0"/>
              </a:spcBef>
              <a:spcAft>
                <a:spcPts val="0"/>
              </a:spcAft>
              <a:buSzPts val="1700"/>
              <a:buChar char="●"/>
              <a:defRPr/>
            </a:lvl7pPr>
            <a:lvl8pPr indent="-336550" lvl="7" marL="3657600">
              <a:spcBef>
                <a:spcPts val="0"/>
              </a:spcBef>
              <a:spcAft>
                <a:spcPts val="0"/>
              </a:spcAft>
              <a:buSzPts val="1700"/>
              <a:buChar char="○"/>
              <a:defRPr/>
            </a:lvl8pPr>
            <a:lvl9pPr indent="-336550" lvl="8" marL="4114800">
              <a:spcBef>
                <a:spcPts val="0"/>
              </a:spcBef>
              <a:spcAft>
                <a:spcPts val="0"/>
              </a:spcAft>
              <a:buSzPts val="17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9319704" y="7046639"/>
            <a:ext cx="603600" cy="594900"/>
          </a:xfrm>
          <a:prstGeom prst="rect">
            <a:avLst/>
          </a:prstGeom>
        </p:spPr>
        <p:txBody>
          <a:bodyPr anchorCtr="0" anchor="ctr" bIns="113100" lIns="113100" spcFirstLastPara="1" rIns="113100" wrap="square" tIns="11310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42870" y="6392869"/>
            <a:ext cx="6598800" cy="914400"/>
          </a:xfrm>
          <a:prstGeom prst="rect">
            <a:avLst/>
          </a:prstGeom>
        </p:spPr>
        <p:txBody>
          <a:bodyPr anchorCtr="0" anchor="ctr" bIns="113100" lIns="113100" spcFirstLastPara="1" rIns="113100" wrap="square" tIns="113100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9319704" y="7046639"/>
            <a:ext cx="603600" cy="594900"/>
          </a:xfrm>
          <a:prstGeom prst="rect">
            <a:avLst/>
          </a:prstGeom>
        </p:spPr>
        <p:txBody>
          <a:bodyPr anchorCtr="0" anchor="ctr" bIns="113100" lIns="113100" spcFirstLastPara="1" rIns="113100" wrap="square" tIns="11310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_rels/slideMaster2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1.xml"/><Relationship Id="rId13" Type="http://schemas.openxmlformats.org/officeDocument/2006/relationships/slideLayout" Target="../slideLayouts/slideLayout24.xml"/><Relationship Id="rId12" Type="http://schemas.openxmlformats.org/officeDocument/2006/relationships/slideLayout" Target="../slideLayouts/slideLayout23.xml"/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theme" Target="../theme/theme3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rgbClr val="F5F5F5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42870" y="672482"/>
            <a:ext cx="9372600" cy="865500"/>
          </a:xfrm>
          <a:prstGeom prst="rect">
            <a:avLst/>
          </a:prstGeom>
          <a:noFill/>
          <a:ln>
            <a:noFill/>
          </a:ln>
        </p:spPr>
        <p:txBody>
          <a:bodyPr anchorCtr="0" anchor="t" bIns="113100" lIns="113100" spcFirstLastPara="1" rIns="113100" wrap="square" tIns="11310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None/>
              <a:defRPr sz="35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None/>
              <a:defRPr sz="35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None/>
              <a:defRPr sz="35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None/>
              <a:defRPr sz="35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None/>
              <a:defRPr sz="35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None/>
              <a:defRPr sz="35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None/>
              <a:defRPr sz="35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None/>
              <a:defRPr sz="35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None/>
              <a:defRPr sz="35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42870" y="1741518"/>
            <a:ext cx="9372600" cy="5162700"/>
          </a:xfrm>
          <a:prstGeom prst="rect">
            <a:avLst/>
          </a:prstGeom>
          <a:noFill/>
          <a:ln>
            <a:noFill/>
          </a:ln>
        </p:spPr>
        <p:txBody>
          <a:bodyPr anchorCtr="0" anchor="t" bIns="113100" lIns="113100" spcFirstLastPara="1" rIns="113100" wrap="square" tIns="113100">
            <a:normAutofit/>
          </a:bodyPr>
          <a:lstStyle>
            <a:lvl1pPr indent="-3683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200"/>
              <a:buChar char="●"/>
              <a:defRPr sz="2200">
                <a:solidFill>
                  <a:schemeClr val="dk2"/>
                </a:solidFill>
              </a:defRPr>
            </a:lvl1pPr>
            <a:lvl2pPr indent="-33655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700"/>
              <a:buChar char="○"/>
              <a:defRPr sz="1700">
                <a:solidFill>
                  <a:schemeClr val="dk2"/>
                </a:solidFill>
              </a:defRPr>
            </a:lvl2pPr>
            <a:lvl3pPr indent="-33655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700"/>
              <a:buChar char="■"/>
              <a:defRPr sz="1700">
                <a:solidFill>
                  <a:schemeClr val="dk2"/>
                </a:solidFill>
              </a:defRPr>
            </a:lvl3pPr>
            <a:lvl4pPr indent="-33655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700"/>
              <a:buChar char="●"/>
              <a:defRPr sz="1700">
                <a:solidFill>
                  <a:schemeClr val="dk2"/>
                </a:solidFill>
              </a:defRPr>
            </a:lvl4pPr>
            <a:lvl5pPr indent="-33655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700"/>
              <a:buChar char="○"/>
              <a:defRPr sz="1700">
                <a:solidFill>
                  <a:schemeClr val="dk2"/>
                </a:solidFill>
              </a:defRPr>
            </a:lvl5pPr>
            <a:lvl6pPr indent="-33655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700"/>
              <a:buChar char="■"/>
              <a:defRPr sz="1700">
                <a:solidFill>
                  <a:schemeClr val="dk2"/>
                </a:solidFill>
              </a:defRPr>
            </a:lvl6pPr>
            <a:lvl7pPr indent="-33655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700"/>
              <a:buChar char="●"/>
              <a:defRPr sz="1700">
                <a:solidFill>
                  <a:schemeClr val="dk2"/>
                </a:solidFill>
              </a:defRPr>
            </a:lvl7pPr>
            <a:lvl8pPr indent="-33655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700"/>
              <a:buChar char="○"/>
              <a:defRPr sz="1700">
                <a:solidFill>
                  <a:schemeClr val="dk2"/>
                </a:solidFill>
              </a:defRPr>
            </a:lvl8pPr>
            <a:lvl9pPr indent="-33655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700"/>
              <a:buChar char="■"/>
              <a:defRPr sz="17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9319704" y="7046639"/>
            <a:ext cx="603600" cy="594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13100" lIns="113100" spcFirstLastPara="1" rIns="113100" wrap="square" tIns="113100">
            <a:normAutofit/>
          </a:bodyPr>
          <a:lstStyle>
            <a:lvl1pPr lvl="0" algn="r">
              <a:buNone/>
              <a:defRPr sz="1200">
                <a:solidFill>
                  <a:schemeClr val="dk2"/>
                </a:solidFill>
              </a:defRPr>
            </a:lvl1pPr>
            <a:lvl2pPr lvl="1" algn="r">
              <a:buNone/>
              <a:defRPr sz="1200">
                <a:solidFill>
                  <a:schemeClr val="dk2"/>
                </a:solidFill>
              </a:defRPr>
            </a:lvl2pPr>
            <a:lvl3pPr lvl="2" algn="r">
              <a:buNone/>
              <a:defRPr sz="1200">
                <a:solidFill>
                  <a:schemeClr val="dk2"/>
                </a:solidFill>
              </a:defRPr>
            </a:lvl3pPr>
            <a:lvl4pPr lvl="3" algn="r">
              <a:buNone/>
              <a:defRPr sz="1200">
                <a:solidFill>
                  <a:schemeClr val="dk2"/>
                </a:solidFill>
              </a:defRPr>
            </a:lvl4pPr>
            <a:lvl5pPr lvl="4" algn="r">
              <a:buNone/>
              <a:defRPr sz="1200">
                <a:solidFill>
                  <a:schemeClr val="dk2"/>
                </a:solidFill>
              </a:defRPr>
            </a:lvl5pPr>
            <a:lvl6pPr lvl="5" algn="r">
              <a:buNone/>
              <a:defRPr sz="1200">
                <a:solidFill>
                  <a:schemeClr val="dk2"/>
                </a:solidFill>
              </a:defRPr>
            </a:lvl6pPr>
            <a:lvl7pPr lvl="6" algn="r">
              <a:buNone/>
              <a:defRPr sz="1200">
                <a:solidFill>
                  <a:schemeClr val="dk2"/>
                </a:solidFill>
              </a:defRPr>
            </a:lvl7pPr>
            <a:lvl8pPr lvl="7" algn="r">
              <a:buNone/>
              <a:defRPr sz="1200">
                <a:solidFill>
                  <a:schemeClr val="dk2"/>
                </a:solidFill>
              </a:defRPr>
            </a:lvl8pPr>
            <a:lvl9pPr lvl="8" algn="r">
              <a:buNone/>
              <a:defRPr sz="12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5F5F5"/>
        </a:solidFill>
      </p:bgPr>
    </p:bg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3"/>
          <p:cNvSpPr txBox="1"/>
          <p:nvPr>
            <p:ph type="title"/>
          </p:nvPr>
        </p:nvSpPr>
        <p:spPr>
          <a:xfrm>
            <a:off x="411499" y="420673"/>
            <a:ext cx="8350500" cy="86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56525" lIns="113100" spcFirstLastPara="1" rIns="113100" wrap="square" tIns="56525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700"/>
              <a:buNone/>
              <a:defRPr b="1" i="0" sz="4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700"/>
              <a:buNone/>
              <a:defRPr b="1" i="0" sz="4500" u="none" cap="none" strike="noStrik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700"/>
              <a:buNone/>
              <a:defRPr b="1" i="0" sz="4500" u="none" cap="none" strike="noStrik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700"/>
              <a:buNone/>
              <a:defRPr b="1" i="0" sz="4500" u="none" cap="none" strike="noStrik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700"/>
              <a:buNone/>
              <a:defRPr b="1" i="0" sz="4500" u="none" cap="none" strike="noStrik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700"/>
              <a:buNone/>
              <a:defRPr b="1" i="0" sz="4500" u="none" cap="none" strike="noStrik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700"/>
              <a:buNone/>
              <a:defRPr b="1" i="0" sz="4500" u="none" cap="none" strike="noStrik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700"/>
              <a:buNone/>
              <a:defRPr b="1" i="0" sz="4500" u="none" cap="none" strike="noStrik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700"/>
              <a:buNone/>
              <a:defRPr b="1" i="0" sz="4500" u="none" cap="none" strike="noStrik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9pPr>
          </a:lstStyle>
          <a:p/>
        </p:txBody>
      </p:sp>
      <p:sp>
        <p:nvSpPr>
          <p:cNvPr id="52" name="Google Shape;52;p13"/>
          <p:cNvSpPr txBox="1"/>
          <p:nvPr>
            <p:ph idx="1" type="body"/>
          </p:nvPr>
        </p:nvSpPr>
        <p:spPr>
          <a:xfrm>
            <a:off x="436563" y="1543685"/>
            <a:ext cx="8685900" cy="5634900"/>
          </a:xfrm>
          <a:prstGeom prst="rect">
            <a:avLst/>
          </a:prstGeom>
          <a:noFill/>
          <a:ln>
            <a:noFill/>
          </a:ln>
        </p:spPr>
        <p:txBody>
          <a:bodyPr anchorCtr="0" anchor="t" bIns="56525" lIns="113100" spcFirstLastPara="1" rIns="113100" wrap="square" tIns="56525">
            <a:noAutofit/>
          </a:bodyPr>
          <a:lstStyle>
            <a:lvl1pPr indent="-342900" lvl="0" marL="457200" marR="0" rtl="0" algn="l">
              <a:spcBef>
                <a:spcPts val="600"/>
              </a:spcBef>
              <a:spcAft>
                <a:spcPts val="0"/>
              </a:spcAft>
              <a:buClr>
                <a:srgbClr val="003594"/>
              </a:buClr>
              <a:buSzPts val="1800"/>
              <a:buFont typeface="Noto Sans Symbols"/>
              <a:buChar char="⬛"/>
              <a:defRPr b="1" i="0" sz="3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00050" lvl="1" marL="914400" marR="0" rtl="0" algn="l">
              <a:spcBef>
                <a:spcPts val="500"/>
              </a:spcBef>
              <a:spcAft>
                <a:spcPts val="0"/>
              </a:spcAft>
              <a:buClr>
                <a:srgbClr val="003594"/>
              </a:buClr>
              <a:buSzPts val="2700"/>
              <a:buFont typeface="Noto Sans Symbols"/>
              <a:buChar char="▪"/>
              <a:defRPr b="0" i="0" sz="2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ans Symbols"/>
              <a:buChar char="▪"/>
              <a:defRPr b="0" i="0" sz="2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87350" lvl="3" marL="1828800" marR="0" rtl="0" algn="l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Calibri"/>
              <a:buChar char="–"/>
              <a:defRPr b="0" i="0" sz="2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87350" lvl="4" marL="2286000" marR="0" rtl="0" algn="l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Calibri"/>
              <a:buChar char="»"/>
              <a:defRPr b="0" i="0" sz="2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87350" lvl="5" marL="2743200" marR="0" rtl="0" algn="l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Arial"/>
              <a:buChar char="»"/>
              <a:defRPr b="0" i="0" sz="25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87350" lvl="6" marL="3200400" marR="0" rtl="0" algn="l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Arial"/>
              <a:buChar char="»"/>
              <a:defRPr b="0" i="0" sz="25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87350" lvl="7" marL="3657600" marR="0" rtl="0" algn="l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Arial"/>
              <a:buChar char="»"/>
              <a:defRPr b="0" i="0" sz="25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87350" lvl="8" marL="4114800" marR="0" rtl="0" algn="l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Arial"/>
              <a:buChar char="»"/>
              <a:defRPr b="0" i="0" sz="25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3" name="Google Shape;53;p13"/>
          <p:cNvSpPr/>
          <p:nvPr/>
        </p:nvSpPr>
        <p:spPr>
          <a:xfrm>
            <a:off x="0" y="0"/>
            <a:ext cx="10058400" cy="348300"/>
          </a:xfrm>
          <a:prstGeom prst="rect">
            <a:avLst/>
          </a:prstGeom>
          <a:solidFill>
            <a:srgbClr val="003594"/>
          </a:solidFill>
          <a:ln>
            <a:noFill/>
          </a:ln>
        </p:spPr>
        <p:txBody>
          <a:bodyPr anchorCtr="0" anchor="ctr" bIns="56525" lIns="113100" spcFirstLastPara="1" rIns="113100" wrap="square" tIns="56525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solidFill>
                  <a:schemeClr val="lt1"/>
                </a:solidFill>
                <a:latin typeface="Merriweather"/>
                <a:ea typeface="Merriweather"/>
                <a:cs typeface="Merriweather"/>
                <a:sym typeface="Merriweather"/>
              </a:rPr>
              <a:t>University of Pittsburgh</a:t>
            </a:r>
            <a:endParaRPr i="0" sz="1500" u="none" cap="none" strike="noStrike">
              <a:solidFill>
                <a:schemeClr val="lt1"/>
              </a:solidFill>
              <a:latin typeface="Merriweather"/>
              <a:ea typeface="Merriweather"/>
              <a:cs typeface="Merriweather"/>
              <a:sym typeface="Merriweather"/>
            </a:endParaRPr>
          </a:p>
        </p:txBody>
      </p:sp>
      <p:sp>
        <p:nvSpPr>
          <p:cNvPr id="54" name="Google Shape;54;p13"/>
          <p:cNvSpPr/>
          <p:nvPr/>
        </p:nvSpPr>
        <p:spPr>
          <a:xfrm>
            <a:off x="9713927" y="7493350"/>
            <a:ext cx="344400" cy="279000"/>
          </a:xfrm>
          <a:prstGeom prst="rect">
            <a:avLst/>
          </a:prstGeom>
          <a:noFill/>
          <a:ln>
            <a:noFill/>
          </a:ln>
        </p:spPr>
        <p:txBody>
          <a:bodyPr anchorCtr="0" anchor="t" bIns="56525" lIns="113100" spcFirstLastPara="1" rIns="113100" wrap="square" tIns="565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1" i="0" lang="en" sz="1200" u="none" cap="none" strike="noStrike">
                <a:solidFill>
                  <a:srgbClr val="000000"/>
                </a:solidFill>
                <a:latin typeface="Arial Narrow"/>
                <a:ea typeface="Arial Narrow"/>
                <a:cs typeface="Arial Narrow"/>
                <a:sym typeface="Arial Narrow"/>
              </a:rPr>
              <a:t>‹#›</a:t>
            </a:fld>
            <a:endParaRPr b="1" sz="1200">
              <a:solidFill>
                <a:schemeClr val="dk1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  <p:sp>
        <p:nvSpPr>
          <p:cNvPr id="55" name="Google Shape;55;p13"/>
          <p:cNvSpPr/>
          <p:nvPr/>
        </p:nvSpPr>
        <p:spPr>
          <a:xfrm>
            <a:off x="-17" y="7493350"/>
            <a:ext cx="2827500" cy="279000"/>
          </a:xfrm>
          <a:prstGeom prst="rect">
            <a:avLst/>
          </a:prstGeom>
          <a:noFill/>
          <a:ln>
            <a:noFill/>
          </a:ln>
        </p:spPr>
        <p:txBody>
          <a:bodyPr anchorCtr="0" anchor="t" bIns="56525" lIns="113100" spcFirstLastPara="1" rIns="113100" wrap="square" tIns="565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latin typeface="Calibri"/>
                <a:ea typeface="Calibri"/>
                <a:cs typeface="Calibri"/>
                <a:sym typeface="Calibri"/>
              </a:rPr>
              <a:t>Shinwoo Kim</a:t>
            </a:r>
            <a:endParaRPr b="1"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59" r:id="rId1"/>
    <p:sldLayoutId id="2147483660" r:id="rId2"/>
    <p:sldLayoutId id="2147483661" r:id="rId3"/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  <p:sldLayoutId id="2147483670" r:id="rId12"/>
    <p:sldLayoutId id="2147483671" r:id="rId13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4.jpg"/><Relationship Id="rId4" Type="http://schemas.openxmlformats.org/officeDocument/2006/relationships/hyperlink" Target="https://sites.pitt.edu/~shk148/CS0441-2231/" TargetMode="External"/><Relationship Id="rId5" Type="http://schemas.openxmlformats.org/officeDocument/2006/relationships/image" Target="../media/image3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9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.png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20.xml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21.xml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22.xml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23.xml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24.xml"/><Relationship Id="rId3" Type="http://schemas.openxmlformats.org/officeDocument/2006/relationships/hyperlink" Target="https://sites.pitt.edu/~shk148/CS0441-2231/#student-feedback" TargetMode="Externa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2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6" name="Google Shape;106;p27"/>
          <p:cNvPicPr preferRelativeResize="0"/>
          <p:nvPr/>
        </p:nvPicPr>
        <p:blipFill rotWithShape="1">
          <a:blip r:embed="rId3">
            <a:alphaModFix amt="28000"/>
          </a:blip>
          <a:srcRect b="0" l="0" r="15419" t="0"/>
          <a:stretch/>
        </p:blipFill>
        <p:spPr>
          <a:xfrm>
            <a:off x="0" y="340025"/>
            <a:ext cx="10058399" cy="7432374"/>
          </a:xfrm>
          <a:prstGeom prst="rect">
            <a:avLst/>
          </a:prstGeom>
          <a:noFill/>
          <a:ln>
            <a:noFill/>
          </a:ln>
        </p:spPr>
      </p:pic>
      <p:sp>
        <p:nvSpPr>
          <p:cNvPr id="107" name="Google Shape;107;p27"/>
          <p:cNvSpPr txBox="1"/>
          <p:nvPr>
            <p:ph type="ctrTitle"/>
          </p:nvPr>
        </p:nvSpPr>
        <p:spPr>
          <a:xfrm>
            <a:off x="754380" y="1097547"/>
            <a:ext cx="8549700" cy="288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56525" lIns="113100" spcFirstLastPara="1" rIns="113100" wrap="square" tIns="565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Homework Set #6 Review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(DUE: NOV 4</a:t>
            </a:r>
            <a:r>
              <a:rPr baseline="30000" lang="en"/>
              <a:t>th</a:t>
            </a:r>
            <a:r>
              <a:rPr lang="en"/>
              <a:t>, 2022 11:59 PM ET)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/>
              <a:t> </a:t>
            </a:r>
            <a:br>
              <a:rPr lang="en"/>
            </a:br>
            <a:r>
              <a:rPr b="0" lang="en" sz="2500"/>
              <a:t>CS 0441</a:t>
            </a:r>
            <a:r>
              <a:rPr b="0" lang="en" sz="2500"/>
              <a:t>: </a:t>
            </a:r>
            <a:r>
              <a:rPr b="0" i="1" lang="en" sz="2500"/>
              <a:t>Discrete Structures for Computer Science</a:t>
            </a:r>
            <a:br>
              <a:rPr b="0" lang="en" sz="2500"/>
            </a:br>
            <a:r>
              <a:rPr b="0" lang="en" sz="2500"/>
              <a:t>Week 9 Recitation, Sep. 27, 2022 </a:t>
            </a:r>
            <a:endParaRPr b="0" sz="25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en" sz="2500"/>
              <a:t>Section 17064 - Fridays 4 PM</a:t>
            </a:r>
            <a:endParaRPr b="0" sz="2500"/>
          </a:p>
        </p:txBody>
      </p:sp>
      <p:sp>
        <p:nvSpPr>
          <p:cNvPr id="108" name="Google Shape;108;p27"/>
          <p:cNvSpPr txBox="1"/>
          <p:nvPr>
            <p:ph idx="1" type="subTitle"/>
          </p:nvPr>
        </p:nvSpPr>
        <p:spPr>
          <a:xfrm>
            <a:off x="754380" y="4404360"/>
            <a:ext cx="8445300" cy="2679600"/>
          </a:xfrm>
          <a:prstGeom prst="rect">
            <a:avLst/>
          </a:prstGeom>
          <a:noFill/>
          <a:ln>
            <a:noFill/>
          </a:ln>
        </p:spPr>
        <p:txBody>
          <a:bodyPr anchorCtr="0" anchor="t" bIns="56525" lIns="113100" spcFirstLastPara="1" rIns="113100" wrap="square" tIns="565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1500"/>
              <a:buNone/>
            </a:pPr>
            <a:r>
              <a:rPr b="1" lang="en"/>
              <a:t>Shinwoo Kim</a:t>
            </a:r>
            <a:endParaRPr b="1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1500"/>
              <a:buNone/>
            </a:pPr>
            <a:r>
              <a:rPr lang="en" u="sng">
                <a:solidFill>
                  <a:schemeClr val="hlink"/>
                </a:solidFill>
                <a:latin typeface="Consolas"/>
                <a:ea typeface="Consolas"/>
                <a:cs typeface="Consolas"/>
                <a:sym typeface="Consolas"/>
                <a:hlinkClick r:id="rId4"/>
              </a:rPr>
              <a:t>https://sites.pitt.edu/~shk148/CS0441-2231/</a:t>
            </a:r>
            <a:endParaRPr>
              <a:solidFill>
                <a:srgbClr val="003594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spcBef>
                <a:spcPts val="500"/>
              </a:spcBef>
              <a:spcAft>
                <a:spcPts val="0"/>
              </a:spcAft>
              <a:buSzPts val="1500"/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500"/>
              </a:spcBef>
              <a:spcAft>
                <a:spcPts val="0"/>
              </a:spcAft>
              <a:buSzPts val="1500"/>
              <a:buNone/>
            </a:pPr>
            <a:r>
              <a:rPr lang="en"/>
              <a:t>Department of Computer Science</a:t>
            </a:r>
            <a:endParaRPr/>
          </a:p>
          <a:p>
            <a:pPr indent="0" lvl="0" marL="0" rtl="0" algn="l">
              <a:spcBef>
                <a:spcPts val="500"/>
              </a:spcBef>
              <a:spcAft>
                <a:spcPts val="0"/>
              </a:spcAft>
              <a:buSzPts val="1500"/>
              <a:buNone/>
            </a:pPr>
            <a:r>
              <a:rPr lang="en"/>
              <a:t>School of Computing &amp; Information</a:t>
            </a:r>
            <a:endParaRPr/>
          </a:p>
          <a:p>
            <a:pPr indent="0" lvl="0" marL="0" rtl="0" algn="l">
              <a:spcBef>
                <a:spcPts val="500"/>
              </a:spcBef>
              <a:spcAft>
                <a:spcPts val="0"/>
              </a:spcAft>
              <a:buSzPts val="1500"/>
              <a:buNone/>
            </a:pPr>
            <a:r>
              <a:rPr lang="en"/>
              <a:t>University of Pittsburgh</a:t>
            </a:r>
            <a:endParaRPr/>
          </a:p>
        </p:txBody>
      </p:sp>
      <p:pic>
        <p:nvPicPr>
          <p:cNvPr id="109" name="Google Shape;109;p27"/>
          <p:cNvPicPr preferRelativeResize="0"/>
          <p:nvPr/>
        </p:nvPicPr>
        <p:blipFill rotWithShape="1">
          <a:blip r:embed="rId5">
            <a:alphaModFix amt="13000"/>
          </a:blip>
          <a:srcRect b="0" l="0" r="50609" t="0"/>
          <a:stretch/>
        </p:blipFill>
        <p:spPr>
          <a:xfrm>
            <a:off x="7322474" y="1116525"/>
            <a:ext cx="2735925" cy="55393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3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36"/>
          <p:cNvSpPr txBox="1"/>
          <p:nvPr>
            <p:ph type="title"/>
          </p:nvPr>
        </p:nvSpPr>
        <p:spPr>
          <a:xfrm>
            <a:off x="794544" y="4994487"/>
            <a:ext cx="8549700" cy="1543800"/>
          </a:xfrm>
          <a:prstGeom prst="rect">
            <a:avLst/>
          </a:prstGeom>
        </p:spPr>
        <p:txBody>
          <a:bodyPr anchorCtr="0" anchor="t" bIns="56525" lIns="113100" spcFirstLastPara="1" rIns="113100" wrap="square" tIns="565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The Pigeonhole Principle</a:t>
            </a:r>
            <a:endParaRPr/>
          </a:p>
        </p:txBody>
      </p:sp>
      <p:sp>
        <p:nvSpPr>
          <p:cNvPr id="165" name="Google Shape;165;p36"/>
          <p:cNvSpPr txBox="1"/>
          <p:nvPr>
            <p:ph idx="1" type="body"/>
          </p:nvPr>
        </p:nvSpPr>
        <p:spPr>
          <a:xfrm>
            <a:off x="794544" y="3294275"/>
            <a:ext cx="8549700" cy="1700100"/>
          </a:xfrm>
          <a:prstGeom prst="rect">
            <a:avLst/>
          </a:prstGeom>
        </p:spPr>
        <p:txBody>
          <a:bodyPr anchorCtr="0" anchor="b" bIns="56525" lIns="113100" spcFirstLastPara="1" rIns="113100" wrap="square" tIns="56525">
            <a:noAutofit/>
          </a:bodyPr>
          <a:lstStyle/>
          <a:p>
            <a:pPr indent="0" lvl="0" marL="0" rtl="0" algn="l">
              <a:spcBef>
                <a:spcPts val="500"/>
              </a:spcBef>
              <a:spcAft>
                <a:spcPts val="0"/>
              </a:spcAft>
              <a:buNone/>
            </a:pPr>
            <a:r>
              <a:rPr lang="en"/>
              <a:t>Section 6.2 #2, 4, 18</a:t>
            </a:r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9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37"/>
          <p:cNvSpPr txBox="1"/>
          <p:nvPr>
            <p:ph type="title"/>
          </p:nvPr>
        </p:nvSpPr>
        <p:spPr>
          <a:xfrm>
            <a:off x="392720" y="493768"/>
            <a:ext cx="8351400" cy="863700"/>
          </a:xfrm>
          <a:prstGeom prst="rect">
            <a:avLst/>
          </a:prstGeom>
        </p:spPr>
        <p:txBody>
          <a:bodyPr anchorCtr="0" anchor="ctr" bIns="56525" lIns="113100" spcFirstLastPara="1" rIns="113100" wrap="square" tIns="565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Q. 6.2.2</a:t>
            </a:r>
            <a:endParaRPr/>
          </a:p>
        </p:txBody>
      </p:sp>
      <p:sp>
        <p:nvSpPr>
          <p:cNvPr id="171" name="Google Shape;171;p37"/>
          <p:cNvSpPr txBox="1"/>
          <p:nvPr>
            <p:ph idx="1" type="body"/>
          </p:nvPr>
        </p:nvSpPr>
        <p:spPr>
          <a:xfrm>
            <a:off x="436575" y="1357475"/>
            <a:ext cx="8685900" cy="5821200"/>
          </a:xfrm>
          <a:prstGeom prst="rect">
            <a:avLst/>
          </a:prstGeom>
        </p:spPr>
        <p:txBody>
          <a:bodyPr anchorCtr="0" anchor="t" bIns="56525" lIns="113100" spcFirstLastPara="1" rIns="113100" wrap="square" tIns="565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Show that if there are 30 students in a class, then at least two have last names that begin with the same letter.</a:t>
            </a:r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5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p38"/>
          <p:cNvSpPr txBox="1"/>
          <p:nvPr>
            <p:ph type="title"/>
          </p:nvPr>
        </p:nvSpPr>
        <p:spPr>
          <a:xfrm>
            <a:off x="392720" y="493768"/>
            <a:ext cx="8351400" cy="863700"/>
          </a:xfrm>
          <a:prstGeom prst="rect">
            <a:avLst/>
          </a:prstGeom>
        </p:spPr>
        <p:txBody>
          <a:bodyPr anchorCtr="0" anchor="ctr" bIns="56525" lIns="113100" spcFirstLastPara="1" rIns="113100" wrap="square" tIns="565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Q. 6.2.4</a:t>
            </a:r>
            <a:endParaRPr/>
          </a:p>
        </p:txBody>
      </p:sp>
      <p:sp>
        <p:nvSpPr>
          <p:cNvPr id="177" name="Google Shape;177;p38"/>
          <p:cNvSpPr txBox="1"/>
          <p:nvPr>
            <p:ph idx="1" type="body"/>
          </p:nvPr>
        </p:nvSpPr>
        <p:spPr>
          <a:xfrm>
            <a:off x="436575" y="1357475"/>
            <a:ext cx="8685900" cy="5821200"/>
          </a:xfrm>
          <a:prstGeom prst="rect">
            <a:avLst/>
          </a:prstGeom>
        </p:spPr>
        <p:txBody>
          <a:bodyPr anchorCtr="0" anchor="t" bIns="56525" lIns="113100" spcFirstLastPara="1" rIns="113100" wrap="square" tIns="565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A bowl contains 10 red balls and 10 blue balls.A woman selects balls at random without looking at them.</a:t>
            </a:r>
            <a:endParaRPr/>
          </a:p>
          <a:p>
            <a:pPr indent="-419100" lvl="0" marL="457200" rtl="0" algn="l">
              <a:spcBef>
                <a:spcPts val="600"/>
              </a:spcBef>
              <a:spcAft>
                <a:spcPts val="0"/>
              </a:spcAft>
              <a:buSzPts val="3000"/>
              <a:buFont typeface="Calibri"/>
              <a:buAutoNum type="alphaLcParenR"/>
            </a:pPr>
            <a:r>
              <a:rPr lang="en"/>
              <a:t>How many balls must she select to be sure of having at least three balls of the same color?</a:t>
            </a:r>
            <a:endParaRPr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-419100" lvl="0" marL="457200" rtl="0" algn="l">
              <a:spcBef>
                <a:spcPts val="600"/>
              </a:spcBef>
              <a:spcAft>
                <a:spcPts val="0"/>
              </a:spcAft>
              <a:buSzPts val="3000"/>
              <a:buFont typeface="Calibri"/>
              <a:buAutoNum type="alphaLcParenR"/>
            </a:pPr>
            <a:r>
              <a:rPr lang="en"/>
              <a:t>How many balls must she select to be sure of having at least three blue balls?</a:t>
            </a:r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p39"/>
          <p:cNvSpPr txBox="1"/>
          <p:nvPr>
            <p:ph type="title"/>
          </p:nvPr>
        </p:nvSpPr>
        <p:spPr>
          <a:xfrm>
            <a:off x="392720" y="493768"/>
            <a:ext cx="8351400" cy="863700"/>
          </a:xfrm>
          <a:prstGeom prst="rect">
            <a:avLst/>
          </a:prstGeom>
        </p:spPr>
        <p:txBody>
          <a:bodyPr anchorCtr="0" anchor="ctr" bIns="56525" lIns="113100" spcFirstLastPara="1" rIns="113100" wrap="square" tIns="565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Q. 6.2.18</a:t>
            </a:r>
            <a:endParaRPr/>
          </a:p>
        </p:txBody>
      </p:sp>
      <p:sp>
        <p:nvSpPr>
          <p:cNvPr id="183" name="Google Shape;183;p39"/>
          <p:cNvSpPr txBox="1"/>
          <p:nvPr>
            <p:ph idx="1" type="body"/>
          </p:nvPr>
        </p:nvSpPr>
        <p:spPr>
          <a:xfrm>
            <a:off x="436575" y="1357475"/>
            <a:ext cx="8685900" cy="5821200"/>
          </a:xfrm>
          <a:prstGeom prst="rect">
            <a:avLst/>
          </a:prstGeom>
        </p:spPr>
        <p:txBody>
          <a:bodyPr anchorCtr="0" anchor="t" bIns="56525" lIns="113100" spcFirstLastPara="1" rIns="113100" wrap="square" tIns="565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How many numbers must be selected from the set </a:t>
            </a:r>
            <a:r>
              <a:rPr lang="en">
                <a:latin typeface="Consolas"/>
                <a:ea typeface="Consolas"/>
                <a:cs typeface="Consolas"/>
                <a:sym typeface="Consolas"/>
              </a:rPr>
              <a:t>{1,3,5,7,9,11,13,15}</a:t>
            </a:r>
            <a:r>
              <a:rPr lang="en"/>
              <a:t> to guarantee that at least one pair of these numbers add up to </a:t>
            </a:r>
            <a:r>
              <a:rPr lang="en">
                <a:latin typeface="Consolas"/>
                <a:ea typeface="Consolas"/>
                <a:cs typeface="Consolas"/>
                <a:sym typeface="Consolas"/>
              </a:rPr>
              <a:t>16</a:t>
            </a:r>
            <a:r>
              <a:rPr lang="en"/>
              <a:t>?</a:t>
            </a:r>
            <a:endParaRPr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7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p40"/>
          <p:cNvSpPr txBox="1"/>
          <p:nvPr>
            <p:ph type="title"/>
          </p:nvPr>
        </p:nvSpPr>
        <p:spPr>
          <a:xfrm>
            <a:off x="794544" y="4994487"/>
            <a:ext cx="8549700" cy="1543800"/>
          </a:xfrm>
          <a:prstGeom prst="rect">
            <a:avLst/>
          </a:prstGeom>
        </p:spPr>
        <p:txBody>
          <a:bodyPr anchorCtr="0" anchor="t" bIns="56525" lIns="113100" spcFirstLastPara="1" rIns="113100" wrap="square" tIns="565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Binomial Coefficients and Identities</a:t>
            </a:r>
            <a:endParaRPr/>
          </a:p>
        </p:txBody>
      </p:sp>
      <p:sp>
        <p:nvSpPr>
          <p:cNvPr id="189" name="Google Shape;189;p40"/>
          <p:cNvSpPr txBox="1"/>
          <p:nvPr>
            <p:ph idx="1" type="body"/>
          </p:nvPr>
        </p:nvSpPr>
        <p:spPr>
          <a:xfrm>
            <a:off x="794544" y="3294275"/>
            <a:ext cx="8549700" cy="1700100"/>
          </a:xfrm>
          <a:prstGeom prst="rect">
            <a:avLst/>
          </a:prstGeom>
        </p:spPr>
        <p:txBody>
          <a:bodyPr anchorCtr="0" anchor="b" bIns="56525" lIns="113100" spcFirstLastPara="1" rIns="113100" wrap="square" tIns="56525">
            <a:noAutofit/>
          </a:bodyPr>
          <a:lstStyle/>
          <a:p>
            <a:pPr indent="0" lvl="0" marL="0" rtl="0" algn="l">
              <a:spcBef>
                <a:spcPts val="500"/>
              </a:spcBef>
              <a:spcAft>
                <a:spcPts val="0"/>
              </a:spcAft>
              <a:buNone/>
            </a:pPr>
            <a:r>
              <a:rPr lang="en"/>
              <a:t>Section 6.4 #</a:t>
            </a:r>
            <a:r>
              <a:rPr lang="en"/>
              <a:t> 3, 5, 13(d)(e)</a:t>
            </a:r>
            <a:endParaRPr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3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p41"/>
          <p:cNvSpPr txBox="1"/>
          <p:nvPr>
            <p:ph type="title"/>
          </p:nvPr>
        </p:nvSpPr>
        <p:spPr>
          <a:xfrm>
            <a:off x="392720" y="493768"/>
            <a:ext cx="8351400" cy="863700"/>
          </a:xfrm>
          <a:prstGeom prst="rect">
            <a:avLst/>
          </a:prstGeom>
        </p:spPr>
        <p:txBody>
          <a:bodyPr anchorCtr="0" anchor="ctr" bIns="56525" lIns="113100" spcFirstLastPara="1" rIns="113100" wrap="square" tIns="565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Q. 6.4.3</a:t>
            </a:r>
            <a:endParaRPr/>
          </a:p>
        </p:txBody>
      </p:sp>
      <p:sp>
        <p:nvSpPr>
          <p:cNvPr id="195" name="Google Shape;195;p41"/>
          <p:cNvSpPr txBox="1"/>
          <p:nvPr>
            <p:ph idx="1" type="body"/>
          </p:nvPr>
        </p:nvSpPr>
        <p:spPr>
          <a:xfrm>
            <a:off x="436575" y="1357475"/>
            <a:ext cx="8685900" cy="5821200"/>
          </a:xfrm>
          <a:prstGeom prst="rect">
            <a:avLst/>
          </a:prstGeom>
        </p:spPr>
        <p:txBody>
          <a:bodyPr anchorCtr="0" anchor="t" bIns="56525" lIns="113100" spcFirstLastPara="1" rIns="113100" wrap="square" tIns="565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Find the expansion of (x + y)</a:t>
            </a:r>
            <a:r>
              <a:rPr baseline="30000" lang="en"/>
              <a:t>6</a:t>
            </a:r>
            <a:r>
              <a:rPr lang="en"/>
              <a:t>.</a:t>
            </a:r>
            <a:endParaRPr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9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p42"/>
          <p:cNvSpPr txBox="1"/>
          <p:nvPr>
            <p:ph type="title"/>
          </p:nvPr>
        </p:nvSpPr>
        <p:spPr>
          <a:xfrm>
            <a:off x="392720" y="493768"/>
            <a:ext cx="8351400" cy="863700"/>
          </a:xfrm>
          <a:prstGeom prst="rect">
            <a:avLst/>
          </a:prstGeom>
        </p:spPr>
        <p:txBody>
          <a:bodyPr anchorCtr="0" anchor="ctr" bIns="56525" lIns="113100" spcFirstLastPara="1" rIns="113100" wrap="square" tIns="565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Q. 6.4.5</a:t>
            </a:r>
            <a:endParaRPr/>
          </a:p>
        </p:txBody>
      </p:sp>
      <p:sp>
        <p:nvSpPr>
          <p:cNvPr id="201" name="Google Shape;201;p42"/>
          <p:cNvSpPr txBox="1"/>
          <p:nvPr>
            <p:ph idx="1" type="body"/>
          </p:nvPr>
        </p:nvSpPr>
        <p:spPr>
          <a:xfrm>
            <a:off x="436575" y="1357475"/>
            <a:ext cx="8685900" cy="5821200"/>
          </a:xfrm>
          <a:prstGeom prst="rect">
            <a:avLst/>
          </a:prstGeom>
        </p:spPr>
        <p:txBody>
          <a:bodyPr anchorCtr="0" anchor="t" bIns="56525" lIns="113100" spcFirstLastPara="1" rIns="113100" wrap="square" tIns="565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How many terms are there in the expansion of </a:t>
            </a:r>
            <a:endParaRPr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(x + y)</a:t>
            </a:r>
            <a:r>
              <a:rPr baseline="30000" lang="en"/>
              <a:t>100 </a:t>
            </a:r>
            <a:r>
              <a:rPr lang="en"/>
              <a:t>after like terms are collected?</a:t>
            </a:r>
            <a:endParaRPr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5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p43"/>
          <p:cNvSpPr txBox="1"/>
          <p:nvPr>
            <p:ph type="title"/>
          </p:nvPr>
        </p:nvSpPr>
        <p:spPr>
          <a:xfrm>
            <a:off x="392720" y="493768"/>
            <a:ext cx="8351400" cy="863700"/>
          </a:xfrm>
          <a:prstGeom prst="rect">
            <a:avLst/>
          </a:prstGeom>
        </p:spPr>
        <p:txBody>
          <a:bodyPr anchorCtr="0" anchor="ctr" bIns="56525" lIns="113100" spcFirstLastPara="1" rIns="113100" wrap="square" tIns="565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Q. 6.4.13(d)(e)</a:t>
            </a:r>
            <a:endParaRPr/>
          </a:p>
        </p:txBody>
      </p:sp>
      <p:sp>
        <p:nvSpPr>
          <p:cNvPr id="207" name="Google Shape;207;p43"/>
          <p:cNvSpPr txBox="1"/>
          <p:nvPr>
            <p:ph idx="1" type="body"/>
          </p:nvPr>
        </p:nvSpPr>
        <p:spPr>
          <a:xfrm>
            <a:off x="436575" y="1357475"/>
            <a:ext cx="8685900" cy="5821200"/>
          </a:xfrm>
          <a:prstGeom prst="rect">
            <a:avLst/>
          </a:prstGeom>
        </p:spPr>
        <p:txBody>
          <a:bodyPr anchorCtr="0" anchor="t" bIns="56525" lIns="113100" spcFirstLastPara="1" rIns="113100" wrap="square" tIns="565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Use the binomial theorem to find the coefficient of x</a:t>
            </a:r>
            <a:r>
              <a:rPr baseline="30000" lang="en"/>
              <a:t>a</a:t>
            </a:r>
            <a:r>
              <a:rPr lang="en"/>
              <a:t>y</a:t>
            </a:r>
            <a:r>
              <a:rPr baseline="30000" lang="en"/>
              <a:t>b </a:t>
            </a:r>
            <a:r>
              <a:rPr lang="en"/>
              <a:t>in the expansion of (2x</a:t>
            </a:r>
            <a:r>
              <a:rPr baseline="30000" lang="en"/>
              <a:t>3</a:t>
            </a:r>
            <a:r>
              <a:rPr lang="en"/>
              <a:t> − 4y</a:t>
            </a:r>
            <a:r>
              <a:rPr baseline="30000" lang="en"/>
              <a:t>2</a:t>
            </a:r>
            <a:r>
              <a:rPr lang="en"/>
              <a:t>)</a:t>
            </a:r>
            <a:r>
              <a:rPr baseline="30000" lang="en"/>
              <a:t>7</a:t>
            </a:r>
            <a:r>
              <a:rPr lang="en"/>
              <a:t>, where</a:t>
            </a:r>
            <a:endParaRPr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d) a = 12, b = 6.</a:t>
            </a:r>
            <a:endParaRPr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e) a = 18, b = 2.</a:t>
            </a:r>
            <a:endParaRPr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p44"/>
          <p:cNvSpPr txBox="1"/>
          <p:nvPr>
            <p:ph type="title"/>
          </p:nvPr>
        </p:nvSpPr>
        <p:spPr>
          <a:xfrm>
            <a:off x="794544" y="4994487"/>
            <a:ext cx="8549700" cy="1543800"/>
          </a:xfrm>
          <a:prstGeom prst="rect">
            <a:avLst/>
          </a:prstGeom>
        </p:spPr>
        <p:txBody>
          <a:bodyPr anchorCtr="0" anchor="t" bIns="56525" lIns="113100" spcFirstLastPara="1" rIns="113100" wrap="square" tIns="565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Generalized Permutations and Combinations</a:t>
            </a:r>
            <a:endParaRPr/>
          </a:p>
        </p:txBody>
      </p:sp>
      <p:sp>
        <p:nvSpPr>
          <p:cNvPr id="213" name="Google Shape;213;p44"/>
          <p:cNvSpPr txBox="1"/>
          <p:nvPr>
            <p:ph idx="1" type="body"/>
          </p:nvPr>
        </p:nvSpPr>
        <p:spPr>
          <a:xfrm>
            <a:off x="794544" y="3294275"/>
            <a:ext cx="8549700" cy="1700100"/>
          </a:xfrm>
          <a:prstGeom prst="rect">
            <a:avLst/>
          </a:prstGeom>
        </p:spPr>
        <p:txBody>
          <a:bodyPr anchorCtr="0" anchor="b" bIns="56525" lIns="113100" spcFirstLastPara="1" rIns="113100" wrap="square" tIns="56525">
            <a:noAutofit/>
          </a:bodyPr>
          <a:lstStyle/>
          <a:p>
            <a:pPr indent="0" lvl="0" marL="0" rtl="0" algn="l">
              <a:spcBef>
                <a:spcPts val="500"/>
              </a:spcBef>
              <a:spcAft>
                <a:spcPts val="0"/>
              </a:spcAft>
              <a:buNone/>
            </a:pPr>
            <a:r>
              <a:rPr lang="en"/>
              <a:t>Section 6.5 #</a:t>
            </a:r>
            <a:r>
              <a:rPr lang="en"/>
              <a:t>6, 10(e), 15(c), 32, 52</a:t>
            </a:r>
            <a:endParaRPr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7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p45"/>
          <p:cNvSpPr txBox="1"/>
          <p:nvPr>
            <p:ph type="title"/>
          </p:nvPr>
        </p:nvSpPr>
        <p:spPr>
          <a:xfrm>
            <a:off x="392720" y="493768"/>
            <a:ext cx="8351400" cy="863700"/>
          </a:xfrm>
          <a:prstGeom prst="rect">
            <a:avLst/>
          </a:prstGeom>
        </p:spPr>
        <p:txBody>
          <a:bodyPr anchorCtr="0" anchor="ctr" bIns="56525" lIns="113100" spcFirstLastPara="1" rIns="113100" wrap="square" tIns="565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Q. 6.5.6</a:t>
            </a:r>
            <a:endParaRPr/>
          </a:p>
        </p:txBody>
      </p:sp>
      <p:sp>
        <p:nvSpPr>
          <p:cNvPr id="219" name="Google Shape;219;p45"/>
          <p:cNvSpPr txBox="1"/>
          <p:nvPr>
            <p:ph idx="1" type="body"/>
          </p:nvPr>
        </p:nvSpPr>
        <p:spPr>
          <a:xfrm>
            <a:off x="436575" y="1357475"/>
            <a:ext cx="8685900" cy="5821200"/>
          </a:xfrm>
          <a:prstGeom prst="rect">
            <a:avLst/>
          </a:prstGeom>
        </p:spPr>
        <p:txBody>
          <a:bodyPr anchorCtr="0" anchor="t" bIns="56525" lIns="113100" spcFirstLastPara="1" rIns="113100" wrap="square" tIns="565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How many ways are there to select five unordered elements from a set with three elements when repetition is allowed?</a:t>
            </a:r>
            <a:endParaRPr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28"/>
          <p:cNvSpPr txBox="1"/>
          <p:nvPr>
            <p:ph type="ctrTitle"/>
          </p:nvPr>
        </p:nvSpPr>
        <p:spPr>
          <a:xfrm>
            <a:off x="754355" y="4507622"/>
            <a:ext cx="8549700" cy="1665900"/>
          </a:xfrm>
          <a:prstGeom prst="rect">
            <a:avLst/>
          </a:prstGeom>
        </p:spPr>
        <p:txBody>
          <a:bodyPr anchorCtr="0" anchor="ctr" bIns="56525" lIns="113100" spcFirstLastPara="1" rIns="113100" wrap="square" tIns="565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Before we begin,</a:t>
            </a:r>
            <a:endParaRPr/>
          </a:p>
          <a:p>
            <a:pPr indent="0" lvl="0" marL="0" rtl="0" algn="l">
              <a:spcBef>
                <a:spcPts val="500"/>
              </a:spcBef>
              <a:spcAft>
                <a:spcPts val="0"/>
              </a:spcAft>
              <a:buNone/>
            </a:pPr>
            <a:r>
              <a:rPr b="0" lang="en" sz="3000"/>
              <a:t>Do you have any questions?</a:t>
            </a:r>
            <a:endParaRPr/>
          </a:p>
        </p:txBody>
      </p:sp>
      <p:pic>
        <p:nvPicPr>
          <p:cNvPr id="115" name="Google Shape;115;p2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390875"/>
            <a:ext cx="10058402" cy="411675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3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Google Shape;224;p46"/>
          <p:cNvSpPr txBox="1"/>
          <p:nvPr>
            <p:ph type="title"/>
          </p:nvPr>
        </p:nvSpPr>
        <p:spPr>
          <a:xfrm>
            <a:off x="392720" y="493768"/>
            <a:ext cx="8351400" cy="863700"/>
          </a:xfrm>
          <a:prstGeom prst="rect">
            <a:avLst/>
          </a:prstGeom>
        </p:spPr>
        <p:txBody>
          <a:bodyPr anchorCtr="0" anchor="ctr" bIns="56525" lIns="113100" spcFirstLastPara="1" rIns="113100" wrap="square" tIns="565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Q. 6.5.10(e)</a:t>
            </a:r>
            <a:endParaRPr/>
          </a:p>
        </p:txBody>
      </p:sp>
      <p:sp>
        <p:nvSpPr>
          <p:cNvPr id="225" name="Google Shape;225;p46"/>
          <p:cNvSpPr txBox="1"/>
          <p:nvPr>
            <p:ph idx="1" type="body"/>
          </p:nvPr>
        </p:nvSpPr>
        <p:spPr>
          <a:xfrm>
            <a:off x="436575" y="1357475"/>
            <a:ext cx="8685900" cy="5821200"/>
          </a:xfrm>
          <a:prstGeom prst="rect">
            <a:avLst/>
          </a:prstGeom>
        </p:spPr>
        <p:txBody>
          <a:bodyPr anchorCtr="0" anchor="t" bIns="56525" lIns="113100" spcFirstLastPara="1" rIns="113100" wrap="square" tIns="565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A </a:t>
            </a:r>
            <a:r>
              <a:rPr lang="en"/>
              <a:t>croissant shop has plain croissants, cherry croissants, chocolate croissants, almond croissants, apple croissants, and broccoli croissants. </a:t>
            </a:r>
            <a:endParaRPr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How many ways are there to choose two dozen croissants with at least five chocolate croissants and at least three almond croissants?</a:t>
            </a:r>
            <a:endParaRPr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9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Google Shape;230;p47"/>
          <p:cNvSpPr txBox="1"/>
          <p:nvPr>
            <p:ph type="title"/>
          </p:nvPr>
        </p:nvSpPr>
        <p:spPr>
          <a:xfrm>
            <a:off x="392720" y="493768"/>
            <a:ext cx="8351400" cy="863700"/>
          </a:xfrm>
          <a:prstGeom prst="rect">
            <a:avLst/>
          </a:prstGeom>
        </p:spPr>
        <p:txBody>
          <a:bodyPr anchorCtr="0" anchor="ctr" bIns="56525" lIns="113100" spcFirstLastPara="1" rIns="113100" wrap="square" tIns="565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Q. 6.5.15(c)</a:t>
            </a:r>
            <a:endParaRPr/>
          </a:p>
        </p:txBody>
      </p:sp>
      <p:sp>
        <p:nvSpPr>
          <p:cNvPr id="231" name="Google Shape;231;p47"/>
          <p:cNvSpPr txBox="1"/>
          <p:nvPr>
            <p:ph idx="1" type="body"/>
          </p:nvPr>
        </p:nvSpPr>
        <p:spPr>
          <a:xfrm>
            <a:off x="436575" y="1357475"/>
            <a:ext cx="8685900" cy="5821200"/>
          </a:xfrm>
          <a:prstGeom prst="rect">
            <a:avLst/>
          </a:prstGeom>
        </p:spPr>
        <p:txBody>
          <a:bodyPr anchorCtr="0" anchor="t" bIns="56525" lIns="113100" spcFirstLastPara="1" rIns="113100" wrap="square" tIns="565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How many solutions are there to the equation</a:t>
            </a:r>
            <a:endParaRPr/>
          </a:p>
          <a:p>
            <a:pPr indent="0" lvl="0" marL="0" rtl="0" algn="ctr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x</a:t>
            </a:r>
            <a:r>
              <a:rPr baseline="-25000" lang="en"/>
              <a:t>1</a:t>
            </a:r>
            <a:r>
              <a:rPr lang="en"/>
              <a:t> + x</a:t>
            </a:r>
            <a:r>
              <a:rPr baseline="-25000" lang="en"/>
              <a:t>2</a:t>
            </a:r>
            <a:r>
              <a:rPr lang="en"/>
              <a:t> + x</a:t>
            </a:r>
            <a:r>
              <a:rPr baseline="-25000" lang="en"/>
              <a:t>3</a:t>
            </a:r>
            <a:r>
              <a:rPr lang="en"/>
              <a:t> + x</a:t>
            </a:r>
            <a:r>
              <a:rPr baseline="-25000" lang="en"/>
              <a:t>4</a:t>
            </a:r>
            <a:r>
              <a:rPr lang="en"/>
              <a:t> + x</a:t>
            </a:r>
            <a:r>
              <a:rPr baseline="-25000" lang="en"/>
              <a:t>5</a:t>
            </a:r>
            <a:r>
              <a:rPr lang="en"/>
              <a:t> = 21,</a:t>
            </a:r>
            <a:endParaRPr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where x</a:t>
            </a:r>
            <a:r>
              <a:rPr baseline="-25000" lang="en"/>
              <a:t>i</a:t>
            </a:r>
            <a:r>
              <a:rPr lang="en"/>
              <a:t>, </a:t>
            </a:r>
            <a:r>
              <a:rPr i="1" lang="en"/>
              <a:t>i</a:t>
            </a:r>
            <a:r>
              <a:rPr lang="en"/>
              <a:t> = 1, 2, 3, 4, 5, is a nonnegative integer such that </a:t>
            </a:r>
            <a:r>
              <a:rPr lang="en"/>
              <a:t>0 ≤ x1 ≤ 10?</a:t>
            </a:r>
            <a:endParaRPr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5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p48"/>
          <p:cNvSpPr txBox="1"/>
          <p:nvPr>
            <p:ph type="title"/>
          </p:nvPr>
        </p:nvSpPr>
        <p:spPr>
          <a:xfrm>
            <a:off x="392720" y="493768"/>
            <a:ext cx="8351400" cy="863700"/>
          </a:xfrm>
          <a:prstGeom prst="rect">
            <a:avLst/>
          </a:prstGeom>
        </p:spPr>
        <p:txBody>
          <a:bodyPr anchorCtr="0" anchor="ctr" bIns="56525" lIns="113100" spcFirstLastPara="1" rIns="113100" wrap="square" tIns="565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Q. 6.5.32</a:t>
            </a:r>
            <a:endParaRPr/>
          </a:p>
        </p:txBody>
      </p:sp>
      <p:sp>
        <p:nvSpPr>
          <p:cNvPr id="237" name="Google Shape;237;p48"/>
          <p:cNvSpPr txBox="1"/>
          <p:nvPr>
            <p:ph idx="1" type="body"/>
          </p:nvPr>
        </p:nvSpPr>
        <p:spPr>
          <a:xfrm>
            <a:off x="436575" y="1357475"/>
            <a:ext cx="8685900" cy="5821200"/>
          </a:xfrm>
          <a:prstGeom prst="rect">
            <a:avLst/>
          </a:prstGeom>
        </p:spPr>
        <p:txBody>
          <a:bodyPr anchorCtr="0" anchor="t" bIns="56525" lIns="113100" spcFirstLastPara="1" rIns="113100" wrap="square" tIns="565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How many different strings can be made from the letters in </a:t>
            </a:r>
            <a:r>
              <a:rPr lang="en">
                <a:latin typeface="Consolas"/>
                <a:ea typeface="Consolas"/>
                <a:cs typeface="Consolas"/>
                <a:sym typeface="Consolas"/>
              </a:rPr>
              <a:t>MISSISSIPPI</a:t>
            </a:r>
            <a:r>
              <a:rPr lang="en"/>
              <a:t>, using all the letters?</a:t>
            </a:r>
            <a:endParaRPr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Google Shape;242;p49"/>
          <p:cNvSpPr txBox="1"/>
          <p:nvPr>
            <p:ph type="title"/>
          </p:nvPr>
        </p:nvSpPr>
        <p:spPr>
          <a:xfrm>
            <a:off x="392720" y="493768"/>
            <a:ext cx="8351400" cy="863700"/>
          </a:xfrm>
          <a:prstGeom prst="rect">
            <a:avLst/>
          </a:prstGeom>
        </p:spPr>
        <p:txBody>
          <a:bodyPr anchorCtr="0" anchor="ctr" bIns="56525" lIns="113100" spcFirstLastPara="1" rIns="113100" wrap="square" tIns="565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Q. 6.5.52</a:t>
            </a:r>
            <a:endParaRPr/>
          </a:p>
        </p:txBody>
      </p:sp>
      <p:sp>
        <p:nvSpPr>
          <p:cNvPr id="243" name="Google Shape;243;p49"/>
          <p:cNvSpPr txBox="1"/>
          <p:nvPr>
            <p:ph idx="1" type="body"/>
          </p:nvPr>
        </p:nvSpPr>
        <p:spPr>
          <a:xfrm>
            <a:off x="436575" y="1357475"/>
            <a:ext cx="8685900" cy="5821200"/>
          </a:xfrm>
          <a:prstGeom prst="rect">
            <a:avLst/>
          </a:prstGeom>
        </p:spPr>
        <p:txBody>
          <a:bodyPr anchorCtr="0" anchor="t" bIns="56525" lIns="113100" spcFirstLastPara="1" rIns="113100" wrap="square" tIns="565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How many ways are there to distribute five distinguishable objects into three indistinguishable boxes</a:t>
            </a:r>
            <a:r>
              <a:rPr lang="en"/>
              <a:t>?</a:t>
            </a:r>
            <a:endParaRPr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7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Google Shape;248;p50"/>
          <p:cNvSpPr txBox="1"/>
          <p:nvPr>
            <p:ph type="title"/>
          </p:nvPr>
        </p:nvSpPr>
        <p:spPr>
          <a:xfrm>
            <a:off x="392720" y="493768"/>
            <a:ext cx="8351400" cy="863700"/>
          </a:xfrm>
          <a:prstGeom prst="rect">
            <a:avLst/>
          </a:prstGeom>
        </p:spPr>
        <p:txBody>
          <a:bodyPr anchorCtr="0" anchor="ctr" bIns="56525" lIns="113100" spcFirstLastPara="1" rIns="113100" wrap="square" tIns="565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Student Feedback </a:t>
            </a:r>
            <a:r>
              <a:rPr i="1" lang="en"/>
              <a:t>for this week</a:t>
            </a:r>
            <a:endParaRPr i="1"/>
          </a:p>
        </p:txBody>
      </p:sp>
      <p:sp>
        <p:nvSpPr>
          <p:cNvPr id="249" name="Google Shape;249;p50"/>
          <p:cNvSpPr txBox="1"/>
          <p:nvPr>
            <p:ph idx="1" type="body"/>
          </p:nvPr>
        </p:nvSpPr>
        <p:spPr>
          <a:xfrm>
            <a:off x="436563" y="1543685"/>
            <a:ext cx="8685900" cy="5634900"/>
          </a:xfrm>
          <a:prstGeom prst="rect">
            <a:avLst/>
          </a:prstGeom>
        </p:spPr>
        <p:txBody>
          <a:bodyPr anchorCtr="0" anchor="t" bIns="56525" lIns="113100" spcFirstLastPara="1" rIns="113100" wrap="square" tIns="565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Similar to last week, you’ll have time at the end to fill out the feedback form</a:t>
            </a:r>
            <a:endParaRPr/>
          </a:p>
          <a:p>
            <a:pPr indent="-387350" lvl="0" marL="457200" rtl="0" algn="l">
              <a:spcBef>
                <a:spcPts val="600"/>
              </a:spcBef>
              <a:spcAft>
                <a:spcPts val="0"/>
              </a:spcAft>
              <a:buClr>
                <a:srgbClr val="003594"/>
              </a:buClr>
              <a:buSzPts val="2500"/>
              <a:buFont typeface="Calibri"/>
              <a:buChar char="-"/>
            </a:pPr>
            <a:r>
              <a:rPr b="0" lang="en" sz="2500"/>
              <a:t>Someone please remind me 5 minutes before the end</a:t>
            </a:r>
            <a:endParaRPr b="0" sz="2500"/>
          </a:p>
          <a:p>
            <a:pPr indent="-387350" lvl="0" marL="457200" rtl="0" algn="l">
              <a:spcBef>
                <a:spcPts val="0"/>
              </a:spcBef>
              <a:spcAft>
                <a:spcPts val="0"/>
              </a:spcAft>
              <a:buClr>
                <a:srgbClr val="003594"/>
              </a:buClr>
              <a:buSzPts val="2500"/>
              <a:buFont typeface="Consolas"/>
              <a:buChar char="-"/>
            </a:pPr>
            <a:r>
              <a:rPr b="0" lang="en" sz="1800" u="sng">
                <a:solidFill>
                  <a:schemeClr val="hlink"/>
                </a:solidFill>
                <a:latin typeface="Consolas"/>
                <a:ea typeface="Consolas"/>
                <a:cs typeface="Consolas"/>
                <a:sym typeface="Consolas"/>
                <a:hlinkClick r:id="rId3"/>
              </a:rPr>
              <a:t>https://sites.pitt.edu/~shk148/CS0441-2231/#student-feedback</a:t>
            </a:r>
            <a:r>
              <a:rPr b="0" lang="en" sz="1800">
                <a:latin typeface="Consolas"/>
                <a:ea typeface="Consolas"/>
                <a:cs typeface="Consolas"/>
                <a:sym typeface="Consolas"/>
              </a:rPr>
              <a:t> </a:t>
            </a:r>
            <a:endParaRPr b="0" sz="1800"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Please tell me:</a:t>
            </a:r>
            <a:endParaRPr/>
          </a:p>
          <a:p>
            <a:pPr indent="-387350" lvl="0" marL="457200" rtl="0" algn="l">
              <a:spcBef>
                <a:spcPts val="600"/>
              </a:spcBef>
              <a:spcAft>
                <a:spcPts val="0"/>
              </a:spcAft>
              <a:buClr>
                <a:srgbClr val="003594"/>
              </a:buClr>
              <a:buSzPts val="2500"/>
              <a:buChar char="-"/>
            </a:pPr>
            <a:r>
              <a:rPr b="0" lang="en" sz="2500"/>
              <a:t>How can I improve?</a:t>
            </a:r>
            <a:endParaRPr b="0" sz="2500"/>
          </a:p>
          <a:p>
            <a:pPr indent="-387350" lvl="0" marL="457200" rtl="0" algn="l">
              <a:spcBef>
                <a:spcPts val="0"/>
              </a:spcBef>
              <a:spcAft>
                <a:spcPts val="0"/>
              </a:spcAft>
              <a:buClr>
                <a:srgbClr val="003594"/>
              </a:buClr>
              <a:buSzPts val="2500"/>
              <a:buChar char="-"/>
            </a:pPr>
            <a:r>
              <a:rPr b="0" lang="en" sz="2500"/>
              <a:t>What can I do better?</a:t>
            </a:r>
            <a:endParaRPr b="0" sz="2500"/>
          </a:p>
          <a:p>
            <a:pPr indent="-387350" lvl="0" marL="457200" rtl="0" algn="l">
              <a:spcBef>
                <a:spcPts val="0"/>
              </a:spcBef>
              <a:spcAft>
                <a:spcPts val="0"/>
              </a:spcAft>
              <a:buClr>
                <a:srgbClr val="003594"/>
              </a:buClr>
              <a:buSzPts val="2500"/>
              <a:buChar char="-"/>
            </a:pPr>
            <a:r>
              <a:rPr b="0" lang="en" sz="2500"/>
              <a:t>Was anything confusing?</a:t>
            </a:r>
            <a:endParaRPr b="0" sz="2500"/>
          </a:p>
          <a:p>
            <a:pPr indent="-387350" lvl="0" marL="457200" rtl="0" algn="l">
              <a:spcBef>
                <a:spcPts val="0"/>
              </a:spcBef>
              <a:spcAft>
                <a:spcPts val="0"/>
              </a:spcAft>
              <a:buClr>
                <a:srgbClr val="003594"/>
              </a:buClr>
              <a:buSzPts val="2500"/>
              <a:buChar char="-"/>
            </a:pPr>
            <a:r>
              <a:rPr b="0" i="1" lang="en" sz="2500"/>
              <a:t>Or really anything…</a:t>
            </a:r>
            <a:endParaRPr b="0" sz="1200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Form is fully anonymous. I won't collect names, E-mail, or anything that could identify you.</a:t>
            </a:r>
            <a:endParaRPr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200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Feedback is always appreciated.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9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49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9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49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9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49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9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49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9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49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9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49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9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49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9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49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9">
                                            <p:txEl>
                                              <p:pRg end="8" st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49">
                                            <p:txEl>
                                              <p:pRg end="8" st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9">
                                            <p:txEl>
                                              <p:pRg end="9" st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49">
                                            <p:txEl>
                                              <p:pRg end="9" st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9">
                                            <p:txEl>
                                              <p:pRg end="10" st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49">
                                            <p:txEl>
                                              <p:pRg end="10" st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29"/>
          <p:cNvSpPr txBox="1"/>
          <p:nvPr>
            <p:ph type="title"/>
          </p:nvPr>
        </p:nvSpPr>
        <p:spPr>
          <a:xfrm>
            <a:off x="392720" y="493768"/>
            <a:ext cx="8351400" cy="863700"/>
          </a:xfrm>
          <a:prstGeom prst="rect">
            <a:avLst/>
          </a:prstGeom>
        </p:spPr>
        <p:txBody>
          <a:bodyPr anchorCtr="0" anchor="ctr" bIns="56525" lIns="113100" spcFirstLastPara="1" rIns="113100" wrap="square" tIns="565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Homework #3</a:t>
            </a:r>
            <a:endParaRPr i="1"/>
          </a:p>
        </p:txBody>
      </p:sp>
      <p:sp>
        <p:nvSpPr>
          <p:cNvPr id="121" name="Google Shape;121;p29"/>
          <p:cNvSpPr txBox="1"/>
          <p:nvPr>
            <p:ph idx="1" type="body"/>
          </p:nvPr>
        </p:nvSpPr>
        <p:spPr>
          <a:xfrm>
            <a:off x="570750" y="1322200"/>
            <a:ext cx="8916900" cy="1699500"/>
          </a:xfrm>
          <a:prstGeom prst="rect">
            <a:avLst/>
          </a:prstGeom>
          <a:solidFill>
            <a:srgbClr val="D4D4D4"/>
          </a:solidFill>
        </p:spPr>
        <p:txBody>
          <a:bodyPr anchorCtr="0" anchor="t" bIns="56525" lIns="113100" spcFirstLastPara="1" rIns="113100" wrap="square" tIns="56525">
            <a:sp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0" lang="en" sz="2200">
                <a:latin typeface="Consolas"/>
                <a:ea typeface="Consolas"/>
                <a:cs typeface="Consolas"/>
                <a:sym typeface="Consolas"/>
              </a:rPr>
              <a:t>S</a:t>
            </a:r>
            <a:r>
              <a:rPr b="0" lang="en" sz="2200">
                <a:latin typeface="Consolas"/>
                <a:ea typeface="Consolas"/>
                <a:cs typeface="Consolas"/>
                <a:sym typeface="Consolas"/>
              </a:rPr>
              <a:t>ec 6.1 #s 4, 12, 22(a)(b)(c), 26(b), 46</a:t>
            </a:r>
            <a:endParaRPr b="0" sz="2200"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0" lang="en" sz="2200">
                <a:latin typeface="Consolas"/>
                <a:ea typeface="Consolas"/>
                <a:cs typeface="Consolas"/>
                <a:sym typeface="Consolas"/>
              </a:rPr>
              <a:t>Sec 6.2 #s 2, 4, 18</a:t>
            </a:r>
            <a:endParaRPr b="0" sz="2200"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0" lang="en" sz="2200">
                <a:latin typeface="Consolas"/>
                <a:ea typeface="Consolas"/>
                <a:cs typeface="Consolas"/>
                <a:sym typeface="Consolas"/>
              </a:rPr>
              <a:t>Sec 6.4 #s 3, 5, 13(d)(e)</a:t>
            </a:r>
            <a:endParaRPr b="0" sz="2200"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0" lang="en" sz="2200">
                <a:latin typeface="Consolas"/>
                <a:ea typeface="Consolas"/>
                <a:cs typeface="Consolas"/>
                <a:sym typeface="Consolas"/>
              </a:rPr>
              <a:t>Sec 6.5 #s 6, 10(e), 15(c) 32, 52</a:t>
            </a:r>
            <a:endParaRPr b="0" sz="2200">
              <a:latin typeface="Consolas"/>
              <a:ea typeface="Consolas"/>
              <a:cs typeface="Consolas"/>
              <a:sym typeface="Consolas"/>
            </a:endParaRPr>
          </a:p>
        </p:txBody>
      </p:sp>
      <p:pic>
        <p:nvPicPr>
          <p:cNvPr id="122" name="Google Shape;122;p2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50048" y="3485298"/>
            <a:ext cx="2573325" cy="3326650"/>
          </a:xfrm>
          <a:prstGeom prst="rect">
            <a:avLst/>
          </a:prstGeom>
          <a:noFill/>
          <a:ln>
            <a:noFill/>
          </a:ln>
        </p:spPr>
      </p:pic>
      <p:sp>
        <p:nvSpPr>
          <p:cNvPr id="123" name="Google Shape;123;p29"/>
          <p:cNvSpPr txBox="1"/>
          <p:nvPr/>
        </p:nvSpPr>
        <p:spPr>
          <a:xfrm>
            <a:off x="4020800" y="3524550"/>
            <a:ext cx="5568600" cy="1569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419100" lvl="0" marL="457200" rtl="0" algn="l">
              <a:spcBef>
                <a:spcPts val="0"/>
              </a:spcBef>
              <a:spcAft>
                <a:spcPts val="0"/>
              </a:spcAft>
              <a:buSzPts val="3000"/>
              <a:buFont typeface="Calibri"/>
              <a:buChar char="●"/>
            </a:pPr>
            <a:r>
              <a:rPr b="1" lang="en" sz="3000">
                <a:latin typeface="Calibri"/>
                <a:ea typeface="Calibri"/>
                <a:cs typeface="Calibri"/>
                <a:sym typeface="Calibri"/>
              </a:rPr>
              <a:t>Due: November 4th, 23:59 ET</a:t>
            </a:r>
            <a:endParaRPr b="1" sz="3000">
              <a:latin typeface="Calibri"/>
              <a:ea typeface="Calibri"/>
              <a:cs typeface="Calibri"/>
              <a:sym typeface="Calibri"/>
            </a:endParaRPr>
          </a:p>
          <a:p>
            <a:pPr indent="-419100" lvl="0" marL="457200" rtl="0" algn="l">
              <a:spcBef>
                <a:spcPts val="0"/>
              </a:spcBef>
              <a:spcAft>
                <a:spcPts val="0"/>
              </a:spcAft>
              <a:buSzPts val="3000"/>
              <a:buFont typeface="Calibri"/>
              <a:buChar char="●"/>
            </a:pPr>
            <a:r>
              <a:rPr b="1" lang="en" sz="3000">
                <a:latin typeface="Calibri"/>
                <a:ea typeface="Calibri"/>
                <a:cs typeface="Calibri"/>
                <a:sym typeface="Calibri"/>
              </a:rPr>
              <a:t>We’ll look at it today and next Friday</a:t>
            </a:r>
            <a:endParaRPr b="1" sz="3000"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21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21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21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21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23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23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30"/>
          <p:cNvSpPr txBox="1"/>
          <p:nvPr>
            <p:ph type="title"/>
          </p:nvPr>
        </p:nvSpPr>
        <p:spPr>
          <a:xfrm>
            <a:off x="794544" y="4994487"/>
            <a:ext cx="8549700" cy="1543800"/>
          </a:xfrm>
          <a:prstGeom prst="rect">
            <a:avLst/>
          </a:prstGeom>
        </p:spPr>
        <p:txBody>
          <a:bodyPr anchorCtr="0" anchor="t" bIns="56525" lIns="113100" spcFirstLastPara="1" rIns="113100" wrap="square" tIns="565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The Basics of Counting</a:t>
            </a:r>
            <a:endParaRPr/>
          </a:p>
        </p:txBody>
      </p:sp>
      <p:sp>
        <p:nvSpPr>
          <p:cNvPr id="129" name="Google Shape;129;p30"/>
          <p:cNvSpPr txBox="1"/>
          <p:nvPr>
            <p:ph idx="1" type="body"/>
          </p:nvPr>
        </p:nvSpPr>
        <p:spPr>
          <a:xfrm>
            <a:off x="794544" y="3294275"/>
            <a:ext cx="8549700" cy="1700100"/>
          </a:xfrm>
          <a:prstGeom prst="rect">
            <a:avLst/>
          </a:prstGeom>
        </p:spPr>
        <p:txBody>
          <a:bodyPr anchorCtr="0" anchor="b" bIns="56525" lIns="113100" spcFirstLastPara="1" rIns="113100" wrap="square" tIns="56525">
            <a:noAutofit/>
          </a:bodyPr>
          <a:lstStyle/>
          <a:p>
            <a:pPr indent="0" lvl="0" marL="0" rtl="0" algn="l">
              <a:spcBef>
                <a:spcPts val="500"/>
              </a:spcBef>
              <a:spcAft>
                <a:spcPts val="0"/>
              </a:spcAft>
              <a:buNone/>
            </a:pPr>
            <a:r>
              <a:rPr lang="en"/>
              <a:t>Section 6.1 #4, 12, 22(a)(b)(c), 26(b), 46</a:t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31"/>
          <p:cNvSpPr txBox="1"/>
          <p:nvPr>
            <p:ph type="title"/>
          </p:nvPr>
        </p:nvSpPr>
        <p:spPr>
          <a:xfrm>
            <a:off x="392720" y="493768"/>
            <a:ext cx="8351400" cy="863700"/>
          </a:xfrm>
          <a:prstGeom prst="rect">
            <a:avLst/>
          </a:prstGeom>
        </p:spPr>
        <p:txBody>
          <a:bodyPr anchorCtr="0" anchor="ctr" bIns="56525" lIns="113100" spcFirstLastPara="1" rIns="113100" wrap="square" tIns="565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Q. 6.1.4</a:t>
            </a:r>
            <a:endParaRPr/>
          </a:p>
        </p:txBody>
      </p:sp>
      <p:sp>
        <p:nvSpPr>
          <p:cNvPr id="135" name="Google Shape;135;p31"/>
          <p:cNvSpPr txBox="1"/>
          <p:nvPr>
            <p:ph idx="1" type="body"/>
          </p:nvPr>
        </p:nvSpPr>
        <p:spPr>
          <a:xfrm>
            <a:off x="436563" y="1543685"/>
            <a:ext cx="8685900" cy="5634900"/>
          </a:xfrm>
          <a:prstGeom prst="rect">
            <a:avLst/>
          </a:prstGeom>
        </p:spPr>
        <p:txBody>
          <a:bodyPr anchorCtr="0" anchor="t" bIns="56525" lIns="113100" spcFirstLastPara="1" rIns="113100" wrap="square" tIns="565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A particular brand of shirt comes in 12 colors, has a male version and a female version, and comes in three sizes for each sex. How many different types of this shirt are made?</a:t>
            </a: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9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32"/>
          <p:cNvSpPr txBox="1"/>
          <p:nvPr>
            <p:ph type="title"/>
          </p:nvPr>
        </p:nvSpPr>
        <p:spPr>
          <a:xfrm>
            <a:off x="392720" y="493768"/>
            <a:ext cx="8351400" cy="863700"/>
          </a:xfrm>
          <a:prstGeom prst="rect">
            <a:avLst/>
          </a:prstGeom>
        </p:spPr>
        <p:txBody>
          <a:bodyPr anchorCtr="0" anchor="ctr" bIns="56525" lIns="113100" spcFirstLastPara="1" rIns="113100" wrap="square" tIns="565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Q. 6.1.12</a:t>
            </a:r>
            <a:endParaRPr/>
          </a:p>
        </p:txBody>
      </p:sp>
      <p:sp>
        <p:nvSpPr>
          <p:cNvPr id="141" name="Google Shape;141;p32"/>
          <p:cNvSpPr txBox="1"/>
          <p:nvPr>
            <p:ph idx="1" type="body"/>
          </p:nvPr>
        </p:nvSpPr>
        <p:spPr>
          <a:xfrm>
            <a:off x="436563" y="1543685"/>
            <a:ext cx="8685900" cy="5634900"/>
          </a:xfrm>
          <a:prstGeom prst="rect">
            <a:avLst/>
          </a:prstGeom>
        </p:spPr>
        <p:txBody>
          <a:bodyPr anchorCtr="0" anchor="t" bIns="56525" lIns="113100" spcFirstLastPara="1" rIns="113100" wrap="square" tIns="565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How many bit strings are there of length six or less, not counting the empty string?</a:t>
            </a: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5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33"/>
          <p:cNvSpPr txBox="1"/>
          <p:nvPr>
            <p:ph type="title"/>
          </p:nvPr>
        </p:nvSpPr>
        <p:spPr>
          <a:xfrm>
            <a:off x="392720" y="493768"/>
            <a:ext cx="8351400" cy="863700"/>
          </a:xfrm>
          <a:prstGeom prst="rect">
            <a:avLst/>
          </a:prstGeom>
        </p:spPr>
        <p:txBody>
          <a:bodyPr anchorCtr="0" anchor="ctr" bIns="56525" lIns="113100" spcFirstLastPara="1" rIns="113100" wrap="square" tIns="565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Q. 6.1.22 (a)(b)(c)</a:t>
            </a:r>
            <a:endParaRPr/>
          </a:p>
        </p:txBody>
      </p:sp>
      <p:sp>
        <p:nvSpPr>
          <p:cNvPr id="147" name="Google Shape;147;p33"/>
          <p:cNvSpPr txBox="1"/>
          <p:nvPr>
            <p:ph idx="1" type="body"/>
          </p:nvPr>
        </p:nvSpPr>
        <p:spPr>
          <a:xfrm>
            <a:off x="436563" y="1543685"/>
            <a:ext cx="8685900" cy="5634900"/>
          </a:xfrm>
          <a:prstGeom prst="rect">
            <a:avLst/>
          </a:prstGeom>
        </p:spPr>
        <p:txBody>
          <a:bodyPr anchorCtr="0" anchor="t" bIns="56525" lIns="113100" spcFirstLastPara="1" rIns="113100" wrap="square" tIns="565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How many positive integers less than 1000:</a:t>
            </a:r>
            <a:endParaRPr/>
          </a:p>
          <a:p>
            <a:pPr indent="-419100" lvl="0" marL="457200" rtl="0" algn="l">
              <a:spcBef>
                <a:spcPts val="600"/>
              </a:spcBef>
              <a:spcAft>
                <a:spcPts val="0"/>
              </a:spcAft>
              <a:buSzPts val="3000"/>
              <a:buFont typeface="Calibri"/>
              <a:buAutoNum type="alphaLcParenR"/>
            </a:pPr>
            <a:r>
              <a:rPr lang="en"/>
              <a:t>are divisible by 7?</a:t>
            </a:r>
            <a:endParaRPr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-419100" lvl="0" marL="457200" rtl="0" algn="l">
              <a:spcBef>
                <a:spcPts val="600"/>
              </a:spcBef>
              <a:spcAft>
                <a:spcPts val="0"/>
              </a:spcAft>
              <a:buSzPts val="3000"/>
              <a:buFont typeface="Calibri"/>
              <a:buAutoNum type="alphaLcParenR"/>
            </a:pPr>
            <a:r>
              <a:rPr lang="en"/>
              <a:t>are divisible by 7 but not by 11?</a:t>
            </a:r>
            <a:endParaRPr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-419100" lvl="0" marL="457200" rtl="0" algn="l">
              <a:spcBef>
                <a:spcPts val="600"/>
              </a:spcBef>
              <a:spcAft>
                <a:spcPts val="0"/>
              </a:spcAft>
              <a:buSzPts val="3000"/>
              <a:buFont typeface="Calibri"/>
              <a:buAutoNum type="alphaLcParenR"/>
            </a:pPr>
            <a:r>
              <a:rPr lang="en"/>
              <a:t>are divisible by both 7 and 11?</a:t>
            </a:r>
            <a:endParaRPr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34"/>
          <p:cNvSpPr txBox="1"/>
          <p:nvPr>
            <p:ph type="title"/>
          </p:nvPr>
        </p:nvSpPr>
        <p:spPr>
          <a:xfrm>
            <a:off x="392720" y="493768"/>
            <a:ext cx="8351400" cy="863700"/>
          </a:xfrm>
          <a:prstGeom prst="rect">
            <a:avLst/>
          </a:prstGeom>
        </p:spPr>
        <p:txBody>
          <a:bodyPr anchorCtr="0" anchor="ctr" bIns="56525" lIns="113100" spcFirstLastPara="1" rIns="113100" wrap="square" tIns="565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Q. 6.1.26(b)</a:t>
            </a:r>
            <a:endParaRPr/>
          </a:p>
        </p:txBody>
      </p:sp>
      <p:sp>
        <p:nvSpPr>
          <p:cNvPr id="153" name="Google Shape;153;p34"/>
          <p:cNvSpPr txBox="1"/>
          <p:nvPr>
            <p:ph idx="1" type="body"/>
          </p:nvPr>
        </p:nvSpPr>
        <p:spPr>
          <a:xfrm>
            <a:off x="436563" y="1543685"/>
            <a:ext cx="8685900" cy="5634900"/>
          </a:xfrm>
          <a:prstGeom prst="rect">
            <a:avLst/>
          </a:prstGeom>
        </p:spPr>
        <p:txBody>
          <a:bodyPr anchorCtr="0" anchor="t" bIns="56525" lIns="113100" spcFirstLastPara="1" rIns="113100" wrap="square" tIns="565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How many strings of four decimal digits end with an even digit</a:t>
            </a:r>
            <a:r>
              <a:rPr lang="en"/>
              <a:t>?</a:t>
            </a:r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7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35"/>
          <p:cNvSpPr txBox="1"/>
          <p:nvPr>
            <p:ph type="title"/>
          </p:nvPr>
        </p:nvSpPr>
        <p:spPr>
          <a:xfrm>
            <a:off x="392720" y="493768"/>
            <a:ext cx="8351400" cy="863700"/>
          </a:xfrm>
          <a:prstGeom prst="rect">
            <a:avLst/>
          </a:prstGeom>
        </p:spPr>
        <p:txBody>
          <a:bodyPr anchorCtr="0" anchor="ctr" bIns="56525" lIns="113100" spcFirstLastPara="1" rIns="113100" wrap="square" tIns="565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Q. 6.1.46</a:t>
            </a:r>
            <a:endParaRPr/>
          </a:p>
        </p:txBody>
      </p:sp>
      <p:sp>
        <p:nvSpPr>
          <p:cNvPr id="159" name="Google Shape;159;p35"/>
          <p:cNvSpPr txBox="1"/>
          <p:nvPr>
            <p:ph idx="1" type="body"/>
          </p:nvPr>
        </p:nvSpPr>
        <p:spPr>
          <a:xfrm>
            <a:off x="436575" y="1357475"/>
            <a:ext cx="8685900" cy="5821200"/>
          </a:xfrm>
          <a:prstGeom prst="rect">
            <a:avLst/>
          </a:prstGeom>
        </p:spPr>
        <p:txBody>
          <a:bodyPr anchorCtr="0" anchor="t" bIns="56525" lIns="113100" spcFirstLastPara="1" rIns="113100" wrap="square" tIns="565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How many ways are there to seat four of a group of ten people around a circular table where two seatings are considered the same when everyone has the same immediate left and immediate right neighbor?</a:t>
            </a:r>
            <a:endParaRPr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template2007">
  <a:themeElements>
    <a:clrScheme name="Custom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003594"/>
      </a:hlink>
      <a:folHlink>
        <a:srgbClr val="C0000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